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37"/>
  </p:notesMasterIdLst>
  <p:sldIdLst>
    <p:sldId id="257" r:id="rId6"/>
    <p:sldId id="258" r:id="rId7"/>
    <p:sldId id="309" r:id="rId8"/>
    <p:sldId id="260" r:id="rId9"/>
    <p:sldId id="262" r:id="rId10"/>
    <p:sldId id="331" r:id="rId11"/>
    <p:sldId id="332" r:id="rId12"/>
    <p:sldId id="333" r:id="rId13"/>
    <p:sldId id="334" r:id="rId14"/>
    <p:sldId id="335" r:id="rId15"/>
    <p:sldId id="336" r:id="rId16"/>
    <p:sldId id="337" r:id="rId17"/>
    <p:sldId id="312" r:id="rId18"/>
    <p:sldId id="263" r:id="rId19"/>
    <p:sldId id="310" r:id="rId20"/>
    <p:sldId id="311" r:id="rId21"/>
    <p:sldId id="313" r:id="rId22"/>
    <p:sldId id="314" r:id="rId23"/>
    <p:sldId id="315" r:id="rId24"/>
    <p:sldId id="316" r:id="rId25"/>
    <p:sldId id="317" r:id="rId26"/>
    <p:sldId id="318" r:id="rId27"/>
    <p:sldId id="319" r:id="rId28"/>
    <p:sldId id="324" r:id="rId29"/>
    <p:sldId id="325" r:id="rId30"/>
    <p:sldId id="323" r:id="rId31"/>
    <p:sldId id="326" r:id="rId32"/>
    <p:sldId id="327" r:id="rId33"/>
    <p:sldId id="328" r:id="rId34"/>
    <p:sldId id="329" r:id="rId35"/>
    <p:sldId id="33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1" d="100"/>
          <a:sy n="81" d="100"/>
        </p:scale>
        <p:origin x="72" y="3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verna trivedi" userId="38e7edd6-29de-4536-b5f8-a661ab5c411b" providerId="ADAL" clId="{674579F4-E24B-455F-8269-69983BFDF858}"/>
    <pc:docChg chg="custSel addSld delSld modSld">
      <pc:chgData name="suverna trivedi" userId="38e7edd6-29de-4536-b5f8-a661ab5c411b" providerId="ADAL" clId="{674579F4-E24B-455F-8269-69983BFDF858}" dt="2025-01-09T07:03:29.758" v="360" actId="2696"/>
      <pc:docMkLst>
        <pc:docMk/>
      </pc:docMkLst>
      <pc:sldChg chg="delSp modSp">
        <pc:chgData name="suverna trivedi" userId="38e7edd6-29de-4536-b5f8-a661ab5c411b" providerId="ADAL" clId="{674579F4-E24B-455F-8269-69983BFDF858}" dt="2025-01-08T05:58:45.722" v="97" actId="6549"/>
        <pc:sldMkLst>
          <pc:docMk/>
          <pc:sldMk cId="1772029774" sldId="260"/>
        </pc:sldMkLst>
        <pc:spChg chg="mod">
          <ac:chgData name="suverna trivedi" userId="38e7edd6-29de-4536-b5f8-a661ab5c411b" providerId="ADAL" clId="{674579F4-E24B-455F-8269-69983BFDF858}" dt="2025-01-06T08:14:05.682" v="6" actId="20577"/>
          <ac:spMkLst>
            <pc:docMk/>
            <pc:sldMk cId="1772029774" sldId="260"/>
            <ac:spMk id="4" creationId="{8BCDE109-42B5-489C-9C7A-5495257DA1C2}"/>
          </ac:spMkLst>
        </pc:spChg>
        <pc:spChg chg="mod">
          <ac:chgData name="suverna trivedi" userId="38e7edd6-29de-4536-b5f8-a661ab5c411b" providerId="ADAL" clId="{674579F4-E24B-455F-8269-69983BFDF858}" dt="2025-01-08T05:58:45.722" v="97" actId="6549"/>
          <ac:spMkLst>
            <pc:docMk/>
            <pc:sldMk cId="1772029774" sldId="260"/>
            <ac:spMk id="5" creationId="{59A6CF4F-8C77-C56E-7A58-10BE7B08CE9F}"/>
          </ac:spMkLst>
        </pc:spChg>
        <pc:spChg chg="del">
          <ac:chgData name="suverna trivedi" userId="38e7edd6-29de-4536-b5f8-a661ab5c411b" providerId="ADAL" clId="{674579F4-E24B-455F-8269-69983BFDF858}" dt="2025-01-06T08:14:28.476" v="48" actId="478"/>
          <ac:spMkLst>
            <pc:docMk/>
            <pc:sldMk cId="1772029774" sldId="260"/>
            <ac:spMk id="6" creationId="{DA885A39-D7AE-5AE1-13DF-4EEA08B1BAED}"/>
          </ac:spMkLst>
        </pc:spChg>
      </pc:sldChg>
      <pc:sldChg chg="modSp">
        <pc:chgData name="suverna trivedi" userId="38e7edd6-29de-4536-b5f8-a661ab5c411b" providerId="ADAL" clId="{674579F4-E24B-455F-8269-69983BFDF858}" dt="2025-01-06T08:15:08.141" v="57" actId="2710"/>
        <pc:sldMkLst>
          <pc:docMk/>
          <pc:sldMk cId="1874908347" sldId="262"/>
        </pc:sldMkLst>
        <pc:spChg chg="mod">
          <ac:chgData name="suverna trivedi" userId="38e7edd6-29de-4536-b5f8-a661ab5c411b" providerId="ADAL" clId="{674579F4-E24B-455F-8269-69983BFDF858}" dt="2025-01-06T08:15:08.141" v="57" actId="2710"/>
          <ac:spMkLst>
            <pc:docMk/>
            <pc:sldMk cId="1874908347" sldId="262"/>
            <ac:spMk id="4" creationId="{D77F363F-7432-46B1-3405-0FE7A41D019E}"/>
          </ac:spMkLst>
        </pc:spChg>
      </pc:sldChg>
      <pc:sldChg chg="addSp delSp modSp">
        <pc:chgData name="suverna trivedi" userId="38e7edd6-29de-4536-b5f8-a661ab5c411b" providerId="ADAL" clId="{674579F4-E24B-455F-8269-69983BFDF858}" dt="2025-01-08T05:59:35.924" v="103" actId="20577"/>
        <pc:sldMkLst>
          <pc:docMk/>
          <pc:sldMk cId="2032979259" sldId="263"/>
        </pc:sldMkLst>
        <pc:spChg chg="mod">
          <ac:chgData name="suverna trivedi" userId="38e7edd6-29de-4536-b5f8-a661ab5c411b" providerId="ADAL" clId="{674579F4-E24B-455F-8269-69983BFDF858}" dt="2025-01-06T08:19:21.630" v="73"/>
          <ac:spMkLst>
            <pc:docMk/>
            <pc:sldMk cId="2032979259" sldId="263"/>
            <ac:spMk id="3" creationId="{7E997C23-EFB3-FC44-AA1B-3A6F09FFA997}"/>
          </ac:spMkLst>
        </pc:spChg>
        <pc:spChg chg="add mod">
          <ac:chgData name="suverna trivedi" userId="38e7edd6-29de-4536-b5f8-a661ab5c411b" providerId="ADAL" clId="{674579F4-E24B-455F-8269-69983BFDF858}" dt="2025-01-08T05:59:35.924" v="103" actId="20577"/>
          <ac:spMkLst>
            <pc:docMk/>
            <pc:sldMk cId="2032979259" sldId="263"/>
            <ac:spMk id="4" creationId="{85910E6E-699B-40D4-A44F-02995B44E884}"/>
          </ac:spMkLst>
        </pc:spChg>
        <pc:picChg chg="del">
          <ac:chgData name="suverna trivedi" userId="38e7edd6-29de-4536-b5f8-a661ab5c411b" providerId="ADAL" clId="{674579F4-E24B-455F-8269-69983BFDF858}" dt="2025-01-06T08:15:12.084" v="58" actId="478"/>
          <ac:picMkLst>
            <pc:docMk/>
            <pc:sldMk cId="2032979259" sldId="263"/>
            <ac:picMk id="5" creationId="{FFCC7041-3936-6FE4-D761-40AA6031B61D}"/>
          </ac:picMkLst>
        </pc:picChg>
      </pc:sldChg>
      <pc:sldChg chg="del">
        <pc:chgData name="suverna trivedi" userId="38e7edd6-29de-4536-b5f8-a661ab5c411b" providerId="ADAL" clId="{674579F4-E24B-455F-8269-69983BFDF858}" dt="2025-01-09T07:03:29.758" v="360" actId="2696"/>
        <pc:sldMkLst>
          <pc:docMk/>
          <pc:sldMk cId="2287137328" sldId="276"/>
        </pc:sldMkLst>
      </pc:sldChg>
      <pc:sldChg chg="addSp modSp add">
        <pc:chgData name="suverna trivedi" userId="38e7edd6-29de-4536-b5f8-a661ab5c411b" providerId="ADAL" clId="{674579F4-E24B-455F-8269-69983BFDF858}" dt="2025-01-08T06:00:55.718" v="153" actId="948"/>
        <pc:sldMkLst>
          <pc:docMk/>
          <pc:sldMk cId="1209498131" sldId="310"/>
        </pc:sldMkLst>
        <pc:spChg chg="mod">
          <ac:chgData name="suverna trivedi" userId="38e7edd6-29de-4536-b5f8-a661ab5c411b" providerId="ADAL" clId="{674579F4-E24B-455F-8269-69983BFDF858}" dt="2025-01-08T06:00:38.133" v="150" actId="1076"/>
          <ac:spMkLst>
            <pc:docMk/>
            <pc:sldMk cId="1209498131" sldId="310"/>
            <ac:spMk id="3" creationId="{7E997C23-EFB3-FC44-AA1B-3A6F09FFA997}"/>
          </ac:spMkLst>
        </pc:spChg>
        <pc:spChg chg="add mod">
          <ac:chgData name="suverna trivedi" userId="38e7edd6-29de-4536-b5f8-a661ab5c411b" providerId="ADAL" clId="{674579F4-E24B-455F-8269-69983BFDF858}" dt="2025-01-08T06:00:55.718" v="153" actId="948"/>
          <ac:spMkLst>
            <pc:docMk/>
            <pc:sldMk cId="1209498131" sldId="310"/>
            <ac:spMk id="4" creationId="{E8FA01EE-F593-4286-98E2-9DAFA38D4583}"/>
          </ac:spMkLst>
        </pc:spChg>
      </pc:sldChg>
      <pc:sldChg chg="addSp modSp add">
        <pc:chgData name="suverna trivedi" userId="38e7edd6-29de-4536-b5f8-a661ab5c411b" providerId="ADAL" clId="{674579F4-E24B-455F-8269-69983BFDF858}" dt="2025-01-08T06:01:34.602" v="180" actId="20577"/>
        <pc:sldMkLst>
          <pc:docMk/>
          <pc:sldMk cId="3000551678" sldId="311"/>
        </pc:sldMkLst>
        <pc:spChg chg="mod">
          <ac:chgData name="suverna trivedi" userId="38e7edd6-29de-4536-b5f8-a661ab5c411b" providerId="ADAL" clId="{674579F4-E24B-455F-8269-69983BFDF858}" dt="2025-01-08T06:01:34.602" v="180" actId="20577"/>
          <ac:spMkLst>
            <pc:docMk/>
            <pc:sldMk cId="3000551678" sldId="311"/>
            <ac:spMk id="3" creationId="{7E997C23-EFB3-FC44-AA1B-3A6F09FFA997}"/>
          </ac:spMkLst>
        </pc:spChg>
        <pc:picChg chg="add">
          <ac:chgData name="suverna trivedi" userId="38e7edd6-29de-4536-b5f8-a661ab5c411b" providerId="ADAL" clId="{674579F4-E24B-455F-8269-69983BFDF858}" dt="2025-01-08T06:01:19.330" v="154"/>
          <ac:picMkLst>
            <pc:docMk/>
            <pc:sldMk cId="3000551678" sldId="311"/>
            <ac:picMk id="4" creationId="{6036F284-66A4-4106-9CBF-CCD68A0ED15B}"/>
          </ac:picMkLst>
        </pc:picChg>
      </pc:sldChg>
      <pc:sldChg chg="add">
        <pc:chgData name="suverna trivedi" userId="38e7edd6-29de-4536-b5f8-a661ab5c411b" providerId="ADAL" clId="{674579F4-E24B-455F-8269-69983BFDF858}" dt="2025-01-06T08:19:00.789" v="71"/>
        <pc:sldMkLst>
          <pc:docMk/>
          <pc:sldMk cId="4142413185" sldId="312"/>
        </pc:sldMkLst>
      </pc:sldChg>
      <pc:sldChg chg="addSp delSp modSp add">
        <pc:chgData name="suverna trivedi" userId="38e7edd6-29de-4536-b5f8-a661ab5c411b" providerId="ADAL" clId="{674579F4-E24B-455F-8269-69983BFDF858}" dt="2025-01-08T06:02:40.201" v="189" actId="1076"/>
        <pc:sldMkLst>
          <pc:docMk/>
          <pc:sldMk cId="4241140282" sldId="313"/>
        </pc:sldMkLst>
        <pc:spChg chg="mod">
          <ac:chgData name="suverna trivedi" userId="38e7edd6-29de-4536-b5f8-a661ab5c411b" providerId="ADAL" clId="{674579F4-E24B-455F-8269-69983BFDF858}" dt="2025-01-08T06:02:03.003" v="185"/>
          <ac:spMkLst>
            <pc:docMk/>
            <pc:sldMk cId="4241140282" sldId="313"/>
            <ac:spMk id="3" creationId="{7E997C23-EFB3-FC44-AA1B-3A6F09FFA997}"/>
          </ac:spMkLst>
        </pc:spChg>
        <pc:spChg chg="add mod">
          <ac:chgData name="suverna trivedi" userId="38e7edd6-29de-4536-b5f8-a661ab5c411b" providerId="ADAL" clId="{674579F4-E24B-455F-8269-69983BFDF858}" dt="2025-01-08T06:02:40.201" v="189" actId="1076"/>
          <ac:spMkLst>
            <pc:docMk/>
            <pc:sldMk cId="4241140282" sldId="313"/>
            <ac:spMk id="5" creationId="{B9DFB1D2-03A1-40E3-A76E-AFEC1A22FB66}"/>
          </ac:spMkLst>
        </pc:spChg>
        <pc:picChg chg="del">
          <ac:chgData name="suverna trivedi" userId="38e7edd6-29de-4536-b5f8-a661ab5c411b" providerId="ADAL" clId="{674579F4-E24B-455F-8269-69983BFDF858}" dt="2025-01-08T06:01:42.719" v="182" actId="478"/>
          <ac:picMkLst>
            <pc:docMk/>
            <pc:sldMk cId="4241140282" sldId="313"/>
            <ac:picMk id="4" creationId="{6036F284-66A4-4106-9CBF-CCD68A0ED15B}"/>
          </ac:picMkLst>
        </pc:picChg>
      </pc:sldChg>
      <pc:sldChg chg="addSp modSp add">
        <pc:chgData name="suverna trivedi" userId="38e7edd6-29de-4536-b5f8-a661ab5c411b" providerId="ADAL" clId="{674579F4-E24B-455F-8269-69983BFDF858}" dt="2025-01-08T06:15:46.424" v="198" actId="2710"/>
        <pc:sldMkLst>
          <pc:docMk/>
          <pc:sldMk cId="2189945305" sldId="314"/>
        </pc:sldMkLst>
        <pc:spChg chg="mod">
          <ac:chgData name="suverna trivedi" userId="38e7edd6-29de-4536-b5f8-a661ab5c411b" providerId="ADAL" clId="{674579F4-E24B-455F-8269-69983BFDF858}" dt="2025-01-08T06:05:25.451" v="190"/>
          <ac:spMkLst>
            <pc:docMk/>
            <pc:sldMk cId="2189945305" sldId="314"/>
            <ac:spMk id="3" creationId="{7E997C23-EFB3-FC44-AA1B-3A6F09FFA997}"/>
          </ac:spMkLst>
        </pc:spChg>
        <pc:spChg chg="add mod">
          <ac:chgData name="suverna trivedi" userId="38e7edd6-29de-4536-b5f8-a661ab5c411b" providerId="ADAL" clId="{674579F4-E24B-455F-8269-69983BFDF858}" dt="2025-01-08T06:15:46.424" v="198" actId="2710"/>
          <ac:spMkLst>
            <pc:docMk/>
            <pc:sldMk cId="2189945305" sldId="314"/>
            <ac:spMk id="4" creationId="{1CA830AE-0D46-4B37-89C1-5D13A8585AE7}"/>
          </ac:spMkLst>
        </pc:spChg>
      </pc:sldChg>
      <pc:sldChg chg="addSp modSp add">
        <pc:chgData name="suverna trivedi" userId="38e7edd6-29de-4536-b5f8-a661ab5c411b" providerId="ADAL" clId="{674579F4-E24B-455F-8269-69983BFDF858}" dt="2025-01-08T08:53:56.786" v="213" actId="1076"/>
        <pc:sldMkLst>
          <pc:docMk/>
          <pc:sldMk cId="1075459638" sldId="315"/>
        </pc:sldMkLst>
        <pc:spChg chg="mod">
          <ac:chgData name="suverna trivedi" userId="38e7edd6-29de-4536-b5f8-a661ab5c411b" providerId="ADAL" clId="{674579F4-E24B-455F-8269-69983BFDF858}" dt="2025-01-08T06:16:14.611" v="200" actId="20577"/>
          <ac:spMkLst>
            <pc:docMk/>
            <pc:sldMk cId="1075459638" sldId="315"/>
            <ac:spMk id="3" creationId="{7E997C23-EFB3-FC44-AA1B-3A6F09FFA997}"/>
          </ac:spMkLst>
        </pc:spChg>
        <pc:spChg chg="add mod">
          <ac:chgData name="suverna trivedi" userId="38e7edd6-29de-4536-b5f8-a661ab5c411b" providerId="ADAL" clId="{674579F4-E24B-455F-8269-69983BFDF858}" dt="2025-01-08T06:19:02.152" v="206" actId="1076"/>
          <ac:spMkLst>
            <pc:docMk/>
            <pc:sldMk cId="1075459638" sldId="315"/>
            <ac:spMk id="4" creationId="{8A9274CD-80CD-4A1A-9723-FEF14AD80F2F}"/>
          </ac:spMkLst>
        </pc:spChg>
        <pc:spChg chg="add mod">
          <ac:chgData name="suverna trivedi" userId="38e7edd6-29de-4536-b5f8-a661ab5c411b" providerId="ADAL" clId="{674579F4-E24B-455F-8269-69983BFDF858}" dt="2025-01-08T08:53:40.380" v="209" actId="207"/>
          <ac:spMkLst>
            <pc:docMk/>
            <pc:sldMk cId="1075459638" sldId="315"/>
            <ac:spMk id="5" creationId="{26D5B888-27FF-4915-A5F9-144CDF513F36}"/>
          </ac:spMkLst>
        </pc:spChg>
        <pc:spChg chg="add mod">
          <ac:chgData name="suverna trivedi" userId="38e7edd6-29de-4536-b5f8-a661ab5c411b" providerId="ADAL" clId="{674579F4-E24B-455F-8269-69983BFDF858}" dt="2025-01-08T08:53:56.786" v="213" actId="1076"/>
          <ac:spMkLst>
            <pc:docMk/>
            <pc:sldMk cId="1075459638" sldId="315"/>
            <ac:spMk id="6" creationId="{6C3C3804-403C-43D3-BB48-4CDB4D34E8CC}"/>
          </ac:spMkLst>
        </pc:spChg>
      </pc:sldChg>
      <pc:sldChg chg="addSp delSp modSp add">
        <pc:chgData name="suverna trivedi" userId="38e7edd6-29de-4536-b5f8-a661ab5c411b" providerId="ADAL" clId="{674579F4-E24B-455F-8269-69983BFDF858}" dt="2025-01-08T09:03:33.504" v="226" actId="14100"/>
        <pc:sldMkLst>
          <pc:docMk/>
          <pc:sldMk cId="2411023337" sldId="316"/>
        </pc:sldMkLst>
        <pc:spChg chg="add del mod">
          <ac:chgData name="suverna trivedi" userId="38e7edd6-29de-4536-b5f8-a661ab5c411b" providerId="ADAL" clId="{674579F4-E24B-455F-8269-69983BFDF858}" dt="2025-01-08T08:55:20.819" v="223" actId="478"/>
          <ac:spMkLst>
            <pc:docMk/>
            <pc:sldMk cId="2411023337" sldId="316"/>
            <ac:spMk id="2" creationId="{338CB113-3E31-4980-962E-26F34E657516}"/>
          </ac:spMkLst>
        </pc:spChg>
        <pc:spChg chg="add">
          <ac:chgData name="suverna trivedi" userId="38e7edd6-29de-4536-b5f8-a661ab5c411b" providerId="ADAL" clId="{674579F4-E24B-455F-8269-69983BFDF858}" dt="2025-01-08T08:55:08.138" v="219"/>
          <ac:spMkLst>
            <pc:docMk/>
            <pc:sldMk cId="2411023337" sldId="316"/>
            <ac:spMk id="3" creationId="{140554D0-2BFC-4702-94ED-CFD322936D0B}"/>
          </ac:spMkLst>
        </pc:spChg>
        <pc:spChg chg="add mod">
          <ac:chgData name="suverna trivedi" userId="38e7edd6-29de-4536-b5f8-a661ab5c411b" providerId="ADAL" clId="{674579F4-E24B-455F-8269-69983BFDF858}" dt="2025-01-08T08:55:18.670" v="222"/>
          <ac:spMkLst>
            <pc:docMk/>
            <pc:sldMk cId="2411023337" sldId="316"/>
            <ac:spMk id="4" creationId="{932378D6-50CC-4D6E-B26F-667282441737}"/>
          </ac:spMkLst>
        </pc:spChg>
        <pc:spChg chg="add mod">
          <ac:chgData name="suverna trivedi" userId="38e7edd6-29de-4536-b5f8-a661ab5c411b" providerId="ADAL" clId="{674579F4-E24B-455F-8269-69983BFDF858}" dt="2025-01-08T09:03:33.504" v="226" actId="14100"/>
          <ac:spMkLst>
            <pc:docMk/>
            <pc:sldMk cId="2411023337" sldId="316"/>
            <ac:spMk id="5" creationId="{BF1B53C2-7D3D-4E82-BC06-03487162C7EB}"/>
          </ac:spMkLst>
        </pc:spChg>
      </pc:sldChg>
      <pc:sldChg chg="addSp delSp modSp add">
        <pc:chgData name="suverna trivedi" userId="38e7edd6-29de-4536-b5f8-a661ab5c411b" providerId="ADAL" clId="{674579F4-E24B-455F-8269-69983BFDF858}" dt="2025-01-08T09:40:40.766" v="240" actId="1076"/>
        <pc:sldMkLst>
          <pc:docMk/>
          <pc:sldMk cId="1962085814" sldId="317"/>
        </pc:sldMkLst>
        <pc:spChg chg="add del">
          <ac:chgData name="suverna trivedi" userId="38e7edd6-29de-4536-b5f8-a661ab5c411b" providerId="ADAL" clId="{674579F4-E24B-455F-8269-69983BFDF858}" dt="2025-01-08T09:04:18.289" v="232" actId="478"/>
          <ac:spMkLst>
            <pc:docMk/>
            <pc:sldMk cId="1962085814" sldId="317"/>
            <ac:spMk id="2" creationId="{CAB91FF8-89B5-427C-B1B4-F15F8FB353CD}"/>
          </ac:spMkLst>
        </pc:spChg>
        <pc:spChg chg="add mod">
          <ac:chgData name="suverna trivedi" userId="38e7edd6-29de-4536-b5f8-a661ab5c411b" providerId="ADAL" clId="{674579F4-E24B-455F-8269-69983BFDF858}" dt="2025-01-08T09:04:16.447" v="231"/>
          <ac:spMkLst>
            <pc:docMk/>
            <pc:sldMk cId="1962085814" sldId="317"/>
            <ac:spMk id="3" creationId="{02D88B40-2667-4AA1-BE0D-2803ED2C1758}"/>
          </ac:spMkLst>
        </pc:spChg>
        <pc:spChg chg="add">
          <ac:chgData name="suverna trivedi" userId="38e7edd6-29de-4536-b5f8-a661ab5c411b" providerId="ADAL" clId="{674579F4-E24B-455F-8269-69983BFDF858}" dt="2025-01-08T09:04:11.356" v="230"/>
          <ac:spMkLst>
            <pc:docMk/>
            <pc:sldMk cId="1962085814" sldId="317"/>
            <ac:spMk id="4" creationId="{A38715B9-EA7F-48BD-ABDC-E41EB4E70ED1}"/>
          </ac:spMkLst>
        </pc:spChg>
        <pc:spChg chg="add mod">
          <ac:chgData name="suverna trivedi" userId="38e7edd6-29de-4536-b5f8-a661ab5c411b" providerId="ADAL" clId="{674579F4-E24B-455F-8269-69983BFDF858}" dt="2025-01-08T09:40:40.766" v="240" actId="1076"/>
          <ac:spMkLst>
            <pc:docMk/>
            <pc:sldMk cId="1962085814" sldId="317"/>
            <ac:spMk id="5" creationId="{8928B419-3BE0-426F-9D5A-CE15ABEAC8C9}"/>
          </ac:spMkLst>
        </pc:spChg>
      </pc:sldChg>
      <pc:sldChg chg="addSp modSp add">
        <pc:chgData name="suverna trivedi" userId="38e7edd6-29de-4536-b5f8-a661ab5c411b" providerId="ADAL" clId="{674579F4-E24B-455F-8269-69983BFDF858}" dt="2025-01-08T09:45:36.822" v="249" actId="1076"/>
        <pc:sldMkLst>
          <pc:docMk/>
          <pc:sldMk cId="3701288402" sldId="318"/>
        </pc:sldMkLst>
        <pc:spChg chg="add">
          <ac:chgData name="suverna trivedi" userId="38e7edd6-29de-4536-b5f8-a661ab5c411b" providerId="ADAL" clId="{674579F4-E24B-455F-8269-69983BFDF858}" dt="2025-01-08T09:44:56.189" v="242"/>
          <ac:spMkLst>
            <pc:docMk/>
            <pc:sldMk cId="3701288402" sldId="318"/>
            <ac:spMk id="2" creationId="{5E014CFA-F770-434B-9BB6-05616BE34284}"/>
          </ac:spMkLst>
        </pc:spChg>
        <pc:spChg chg="add mod">
          <ac:chgData name="suverna trivedi" userId="38e7edd6-29de-4536-b5f8-a661ab5c411b" providerId="ADAL" clId="{674579F4-E24B-455F-8269-69983BFDF858}" dt="2025-01-08T09:45:10.865" v="244"/>
          <ac:spMkLst>
            <pc:docMk/>
            <pc:sldMk cId="3701288402" sldId="318"/>
            <ac:spMk id="3" creationId="{3F128252-BD45-46E8-AF90-EA7629AC1E1E}"/>
          </ac:spMkLst>
        </pc:spChg>
        <pc:spChg chg="add mod">
          <ac:chgData name="suverna trivedi" userId="38e7edd6-29de-4536-b5f8-a661ab5c411b" providerId="ADAL" clId="{674579F4-E24B-455F-8269-69983BFDF858}" dt="2025-01-08T09:45:27.917" v="247" actId="1076"/>
          <ac:spMkLst>
            <pc:docMk/>
            <pc:sldMk cId="3701288402" sldId="318"/>
            <ac:spMk id="4" creationId="{800D7BE9-7EFD-4DAB-935E-3675CED56C85}"/>
          </ac:spMkLst>
        </pc:spChg>
        <pc:picChg chg="add mod">
          <ac:chgData name="suverna trivedi" userId="38e7edd6-29de-4536-b5f8-a661ab5c411b" providerId="ADAL" clId="{674579F4-E24B-455F-8269-69983BFDF858}" dt="2025-01-08T09:45:36.822" v="249" actId="1076"/>
          <ac:picMkLst>
            <pc:docMk/>
            <pc:sldMk cId="3701288402" sldId="318"/>
            <ac:picMk id="5" creationId="{DF6604A6-AD41-41FB-AEF7-47548079039C}"/>
          </ac:picMkLst>
        </pc:picChg>
      </pc:sldChg>
      <pc:sldChg chg="addSp modSp add">
        <pc:chgData name="suverna trivedi" userId="38e7edd6-29de-4536-b5f8-a661ab5c411b" providerId="ADAL" clId="{674579F4-E24B-455F-8269-69983BFDF858}" dt="2025-01-08T09:46:30.851" v="257" actId="1076"/>
        <pc:sldMkLst>
          <pc:docMk/>
          <pc:sldMk cId="1685693532" sldId="319"/>
        </pc:sldMkLst>
        <pc:spChg chg="add">
          <ac:chgData name="suverna trivedi" userId="38e7edd6-29de-4536-b5f8-a661ab5c411b" providerId="ADAL" clId="{674579F4-E24B-455F-8269-69983BFDF858}" dt="2025-01-08T09:45:45.105" v="251"/>
          <ac:spMkLst>
            <pc:docMk/>
            <pc:sldMk cId="1685693532" sldId="319"/>
            <ac:spMk id="2" creationId="{C63C18E2-903F-4724-9E67-E0437E97B000}"/>
          </ac:spMkLst>
        </pc:spChg>
        <pc:spChg chg="add">
          <ac:chgData name="suverna trivedi" userId="38e7edd6-29de-4536-b5f8-a661ab5c411b" providerId="ADAL" clId="{674579F4-E24B-455F-8269-69983BFDF858}" dt="2025-01-08T09:45:55.587" v="252"/>
          <ac:spMkLst>
            <pc:docMk/>
            <pc:sldMk cId="1685693532" sldId="319"/>
            <ac:spMk id="3" creationId="{D31E1F27-8C98-4D63-A100-923D160B14F6}"/>
          </ac:spMkLst>
        </pc:spChg>
        <pc:picChg chg="add mod">
          <ac:chgData name="suverna trivedi" userId="38e7edd6-29de-4536-b5f8-a661ab5c411b" providerId="ADAL" clId="{674579F4-E24B-455F-8269-69983BFDF858}" dt="2025-01-08T09:46:30.851" v="257" actId="1076"/>
          <ac:picMkLst>
            <pc:docMk/>
            <pc:sldMk cId="1685693532" sldId="319"/>
            <ac:picMk id="4" creationId="{059B147A-3F7F-4D38-80E0-7C01B001314A}"/>
          </ac:picMkLst>
        </pc:picChg>
      </pc:sldChg>
      <pc:sldChg chg="addSp modSp add del">
        <pc:chgData name="suverna trivedi" userId="38e7edd6-29de-4536-b5f8-a661ab5c411b" providerId="ADAL" clId="{674579F4-E24B-455F-8269-69983BFDF858}" dt="2025-01-08T09:47:52.795" v="266" actId="2696"/>
        <pc:sldMkLst>
          <pc:docMk/>
          <pc:sldMk cId="606529158" sldId="320"/>
        </pc:sldMkLst>
        <pc:spChg chg="add mod">
          <ac:chgData name="suverna trivedi" userId="38e7edd6-29de-4536-b5f8-a661ab5c411b" providerId="ADAL" clId="{674579F4-E24B-455F-8269-69983BFDF858}" dt="2025-01-08T09:47:43.073" v="265" actId="20577"/>
          <ac:spMkLst>
            <pc:docMk/>
            <pc:sldMk cId="606529158" sldId="320"/>
            <ac:spMk id="2" creationId="{6C9AAA03-F331-479C-B716-95C517177735}"/>
          </ac:spMkLst>
        </pc:spChg>
        <pc:spChg chg="add">
          <ac:chgData name="suverna trivedi" userId="38e7edd6-29de-4536-b5f8-a661ab5c411b" providerId="ADAL" clId="{674579F4-E24B-455F-8269-69983BFDF858}" dt="2025-01-08T09:46:44.785" v="259"/>
          <ac:spMkLst>
            <pc:docMk/>
            <pc:sldMk cId="606529158" sldId="320"/>
            <ac:spMk id="3" creationId="{3071E01A-792F-4F83-A7C7-D97044AD8CB0}"/>
          </ac:spMkLst>
        </pc:spChg>
        <pc:picChg chg="add mod">
          <ac:chgData name="suverna trivedi" userId="38e7edd6-29de-4536-b5f8-a661ab5c411b" providerId="ADAL" clId="{674579F4-E24B-455F-8269-69983BFDF858}" dt="2025-01-08T09:47:23.462" v="263" actId="1076"/>
          <ac:picMkLst>
            <pc:docMk/>
            <pc:sldMk cId="606529158" sldId="320"/>
            <ac:picMk id="4" creationId="{D0E73886-4AF5-4264-9A53-62C0FF98943A}"/>
          </ac:picMkLst>
        </pc:picChg>
      </pc:sldChg>
      <pc:sldChg chg="addSp modSp add">
        <pc:chgData name="suverna trivedi" userId="38e7edd6-29de-4536-b5f8-a661ab5c411b" providerId="ADAL" clId="{674579F4-E24B-455F-8269-69983BFDF858}" dt="2025-01-08T11:02:01.327" v="271"/>
        <pc:sldMkLst>
          <pc:docMk/>
          <pc:sldMk cId="2845256796" sldId="320"/>
        </pc:sldMkLst>
        <pc:spChg chg="add mod">
          <ac:chgData name="suverna trivedi" userId="38e7edd6-29de-4536-b5f8-a661ab5c411b" providerId="ADAL" clId="{674579F4-E24B-455F-8269-69983BFDF858}" dt="2025-01-08T11:01:51.011" v="270"/>
          <ac:spMkLst>
            <pc:docMk/>
            <pc:sldMk cId="2845256796" sldId="320"/>
            <ac:spMk id="2" creationId="{40A7C0E1-6082-4C80-8FB4-39BCDF668746}"/>
          </ac:spMkLst>
        </pc:spChg>
        <pc:spChg chg="add">
          <ac:chgData name="suverna trivedi" userId="38e7edd6-29de-4536-b5f8-a661ab5c411b" providerId="ADAL" clId="{674579F4-E24B-455F-8269-69983BFDF858}" dt="2025-01-08T11:01:38.196" v="269"/>
          <ac:spMkLst>
            <pc:docMk/>
            <pc:sldMk cId="2845256796" sldId="320"/>
            <ac:spMk id="3" creationId="{1401206B-EFDC-4259-ACB9-78137560FD27}"/>
          </ac:spMkLst>
        </pc:spChg>
        <pc:picChg chg="add">
          <ac:chgData name="suverna trivedi" userId="38e7edd6-29de-4536-b5f8-a661ab5c411b" providerId="ADAL" clId="{674579F4-E24B-455F-8269-69983BFDF858}" dt="2025-01-08T11:02:01.327" v="271"/>
          <ac:picMkLst>
            <pc:docMk/>
            <pc:sldMk cId="2845256796" sldId="320"/>
            <ac:picMk id="4" creationId="{C83067E3-7E29-4D14-A8E9-034A990C95FA}"/>
          </ac:picMkLst>
        </pc:picChg>
      </pc:sldChg>
      <pc:sldChg chg="addSp modSp add">
        <pc:chgData name="suverna trivedi" userId="38e7edd6-29de-4536-b5f8-a661ab5c411b" providerId="ADAL" clId="{674579F4-E24B-455F-8269-69983BFDF858}" dt="2025-01-08T11:03:08.464" v="283" actId="1076"/>
        <pc:sldMkLst>
          <pc:docMk/>
          <pc:sldMk cId="3050595577" sldId="321"/>
        </pc:sldMkLst>
        <pc:spChg chg="add">
          <ac:chgData name="suverna trivedi" userId="38e7edd6-29de-4536-b5f8-a661ab5c411b" providerId="ADAL" clId="{674579F4-E24B-455F-8269-69983BFDF858}" dt="2025-01-08T11:02:18.288" v="273"/>
          <ac:spMkLst>
            <pc:docMk/>
            <pc:sldMk cId="3050595577" sldId="321"/>
            <ac:spMk id="2" creationId="{54CCC2BD-29A1-4A6F-8545-819D42A752E1}"/>
          </ac:spMkLst>
        </pc:spChg>
        <pc:spChg chg="add">
          <ac:chgData name="suverna trivedi" userId="38e7edd6-29de-4536-b5f8-a661ab5c411b" providerId="ADAL" clId="{674579F4-E24B-455F-8269-69983BFDF858}" dt="2025-01-08T11:02:23.170" v="274"/>
          <ac:spMkLst>
            <pc:docMk/>
            <pc:sldMk cId="3050595577" sldId="321"/>
            <ac:spMk id="3" creationId="{CADC5FEB-E740-4D92-9D25-87F47E2B5C48}"/>
          </ac:spMkLst>
        </pc:spChg>
        <pc:spChg chg="add mod">
          <ac:chgData name="suverna trivedi" userId="38e7edd6-29de-4536-b5f8-a661ab5c411b" providerId="ADAL" clId="{674579F4-E24B-455F-8269-69983BFDF858}" dt="2025-01-08T11:03:08.464" v="283" actId="1076"/>
          <ac:spMkLst>
            <pc:docMk/>
            <pc:sldMk cId="3050595577" sldId="321"/>
            <ac:spMk id="5" creationId="{9E8EE91B-CBE5-42A6-AED4-7B958D70338C}"/>
          </ac:spMkLst>
        </pc:spChg>
        <pc:picChg chg="add">
          <ac:chgData name="suverna trivedi" userId="38e7edd6-29de-4536-b5f8-a661ab5c411b" providerId="ADAL" clId="{674579F4-E24B-455F-8269-69983BFDF858}" dt="2025-01-08T11:02:49.896" v="279"/>
          <ac:picMkLst>
            <pc:docMk/>
            <pc:sldMk cId="3050595577" sldId="321"/>
            <ac:picMk id="4" creationId="{F9B86E40-D36C-4FF3-86A3-7D25DFCAC56D}"/>
          </ac:picMkLst>
        </pc:picChg>
      </pc:sldChg>
      <pc:sldChg chg="addSp modSp add">
        <pc:chgData name="suverna trivedi" userId="38e7edd6-29de-4536-b5f8-a661ab5c411b" providerId="ADAL" clId="{674579F4-E24B-455F-8269-69983BFDF858}" dt="2025-01-08T13:49:26.755" v="316" actId="1076"/>
        <pc:sldMkLst>
          <pc:docMk/>
          <pc:sldMk cId="484128818" sldId="322"/>
        </pc:sldMkLst>
        <pc:spChg chg="mod">
          <ac:chgData name="suverna trivedi" userId="38e7edd6-29de-4536-b5f8-a661ab5c411b" providerId="ADAL" clId="{674579F4-E24B-455F-8269-69983BFDF858}" dt="2025-01-08T13:48:31.146" v="301"/>
          <ac:spMkLst>
            <pc:docMk/>
            <pc:sldMk cId="484128818" sldId="322"/>
            <ac:spMk id="3" creationId="{CADC5FEB-E740-4D92-9D25-87F47E2B5C48}"/>
          </ac:spMkLst>
        </pc:spChg>
        <pc:spChg chg="add mod">
          <ac:chgData name="suverna trivedi" userId="38e7edd6-29de-4536-b5f8-a661ab5c411b" providerId="ADAL" clId="{674579F4-E24B-455F-8269-69983BFDF858}" dt="2025-01-08T13:49:24.601" v="315" actId="14100"/>
          <ac:spMkLst>
            <pc:docMk/>
            <pc:sldMk cId="484128818" sldId="322"/>
            <ac:spMk id="4" creationId="{74D31DD8-8BFC-4FA7-A820-CF574A8021AA}"/>
          </ac:spMkLst>
        </pc:spChg>
        <pc:spChg chg="add mod">
          <ac:chgData name="suverna trivedi" userId="38e7edd6-29de-4536-b5f8-a661ab5c411b" providerId="ADAL" clId="{674579F4-E24B-455F-8269-69983BFDF858}" dt="2025-01-08T13:49:16.912" v="312" actId="1076"/>
          <ac:spMkLst>
            <pc:docMk/>
            <pc:sldMk cId="484128818" sldId="322"/>
            <ac:spMk id="5" creationId="{CCC25C35-592E-4462-A91D-E60CC146F1C1}"/>
          </ac:spMkLst>
        </pc:spChg>
        <pc:picChg chg="add mod">
          <ac:chgData name="suverna trivedi" userId="38e7edd6-29de-4536-b5f8-a661ab5c411b" providerId="ADAL" clId="{674579F4-E24B-455F-8269-69983BFDF858}" dt="2025-01-08T13:49:26.755" v="316" actId="1076"/>
          <ac:picMkLst>
            <pc:docMk/>
            <pc:sldMk cId="484128818" sldId="322"/>
            <ac:picMk id="6" creationId="{E4C716C3-B0BD-4742-9D84-ED5E105FC6B9}"/>
          </ac:picMkLst>
        </pc:picChg>
      </pc:sldChg>
      <pc:sldChg chg="addSp modSp add">
        <pc:chgData name="suverna trivedi" userId="38e7edd6-29de-4536-b5f8-a661ab5c411b" providerId="ADAL" clId="{674579F4-E24B-455F-8269-69983BFDF858}" dt="2025-01-08T13:46:17.789" v="300" actId="5793"/>
        <pc:sldMkLst>
          <pc:docMk/>
          <pc:sldMk cId="1510790659" sldId="323"/>
        </pc:sldMkLst>
        <pc:spChg chg="mod">
          <ac:chgData name="suverna trivedi" userId="38e7edd6-29de-4536-b5f8-a661ab5c411b" providerId="ADAL" clId="{674579F4-E24B-455F-8269-69983BFDF858}" dt="2025-01-08T13:45:31.489" v="291"/>
          <ac:spMkLst>
            <pc:docMk/>
            <pc:sldMk cId="1510790659" sldId="323"/>
            <ac:spMk id="3" creationId="{CADC5FEB-E740-4D92-9D25-87F47E2B5C48}"/>
          </ac:spMkLst>
        </pc:spChg>
        <pc:spChg chg="add mod">
          <ac:chgData name="suverna trivedi" userId="38e7edd6-29de-4536-b5f8-a661ab5c411b" providerId="ADAL" clId="{674579F4-E24B-455F-8269-69983BFDF858}" dt="2025-01-08T13:46:17.789" v="300" actId="5793"/>
          <ac:spMkLst>
            <pc:docMk/>
            <pc:sldMk cId="1510790659" sldId="323"/>
            <ac:spMk id="5" creationId="{AF6145EC-99C4-481C-A318-5FB2FDB8252E}"/>
          </ac:spMkLst>
        </pc:spChg>
        <pc:picChg chg="add mod">
          <ac:chgData name="suverna trivedi" userId="38e7edd6-29de-4536-b5f8-a661ab5c411b" providerId="ADAL" clId="{674579F4-E24B-455F-8269-69983BFDF858}" dt="2025-01-08T13:46:14.401" v="299" actId="1076"/>
          <ac:picMkLst>
            <pc:docMk/>
            <pc:sldMk cId="1510790659" sldId="323"/>
            <ac:picMk id="4" creationId="{CAEE9E9A-743B-4F1F-881D-14C229C8AA52}"/>
          </ac:picMkLst>
        </pc:picChg>
      </pc:sldChg>
      <pc:sldChg chg="addSp modSp add">
        <pc:chgData name="suverna trivedi" userId="38e7edd6-29de-4536-b5f8-a661ab5c411b" providerId="ADAL" clId="{674579F4-E24B-455F-8269-69983BFDF858}" dt="2025-01-08T11:03:41.282" v="287" actId="1076"/>
        <pc:sldMkLst>
          <pc:docMk/>
          <pc:sldMk cId="3046567998" sldId="324"/>
        </pc:sldMkLst>
        <pc:spChg chg="mod">
          <ac:chgData name="suverna trivedi" userId="38e7edd6-29de-4536-b5f8-a661ab5c411b" providerId="ADAL" clId="{674579F4-E24B-455F-8269-69983BFDF858}" dt="2025-01-08T11:03:30.392" v="285"/>
          <ac:spMkLst>
            <pc:docMk/>
            <pc:sldMk cId="3046567998" sldId="324"/>
            <ac:spMk id="3" creationId="{CADC5FEB-E740-4D92-9D25-87F47E2B5C48}"/>
          </ac:spMkLst>
        </pc:spChg>
        <pc:picChg chg="add mod">
          <ac:chgData name="suverna trivedi" userId="38e7edd6-29de-4536-b5f8-a661ab5c411b" providerId="ADAL" clId="{674579F4-E24B-455F-8269-69983BFDF858}" dt="2025-01-08T11:03:41.282" v="287" actId="1076"/>
          <ac:picMkLst>
            <pc:docMk/>
            <pc:sldMk cId="3046567998" sldId="324"/>
            <ac:picMk id="4" creationId="{A9F36F19-A491-4A30-B828-1EACFA611BC6}"/>
          </ac:picMkLst>
        </pc:picChg>
      </pc:sldChg>
      <pc:sldChg chg="addSp modSp add">
        <pc:chgData name="suverna trivedi" userId="38e7edd6-29de-4536-b5f8-a661ab5c411b" providerId="ADAL" clId="{674579F4-E24B-455F-8269-69983BFDF858}" dt="2025-01-08T11:04:55.582" v="290" actId="14100"/>
        <pc:sldMkLst>
          <pc:docMk/>
          <pc:sldMk cId="1842498631" sldId="325"/>
        </pc:sldMkLst>
        <pc:spChg chg="mod">
          <ac:chgData name="suverna trivedi" userId="38e7edd6-29de-4536-b5f8-a661ab5c411b" providerId="ADAL" clId="{674579F4-E24B-455F-8269-69983BFDF858}" dt="2025-01-08T11:04:44.982" v="288"/>
          <ac:spMkLst>
            <pc:docMk/>
            <pc:sldMk cId="1842498631" sldId="325"/>
            <ac:spMk id="3" creationId="{CADC5FEB-E740-4D92-9D25-87F47E2B5C48}"/>
          </ac:spMkLst>
        </pc:spChg>
        <pc:spChg chg="add mod">
          <ac:chgData name="suverna trivedi" userId="38e7edd6-29de-4536-b5f8-a661ab5c411b" providerId="ADAL" clId="{674579F4-E24B-455F-8269-69983BFDF858}" dt="2025-01-08T11:04:55.582" v="290" actId="14100"/>
          <ac:spMkLst>
            <pc:docMk/>
            <pc:sldMk cId="1842498631" sldId="325"/>
            <ac:spMk id="4" creationId="{06719418-4F28-4E22-A822-9A96B4B66988}"/>
          </ac:spMkLst>
        </pc:spChg>
      </pc:sldChg>
      <pc:sldChg chg="addSp modSp add">
        <pc:chgData name="suverna trivedi" userId="38e7edd6-29de-4536-b5f8-a661ab5c411b" providerId="ADAL" clId="{674579F4-E24B-455F-8269-69983BFDF858}" dt="2025-01-08T13:53:42.762" v="324" actId="1076"/>
        <pc:sldMkLst>
          <pc:docMk/>
          <pc:sldMk cId="3382252130" sldId="326"/>
        </pc:sldMkLst>
        <pc:spChg chg="mod">
          <ac:chgData name="suverna trivedi" userId="38e7edd6-29de-4536-b5f8-a661ab5c411b" providerId="ADAL" clId="{674579F4-E24B-455F-8269-69983BFDF858}" dt="2025-01-08T13:53:15.093" v="319"/>
          <ac:spMkLst>
            <pc:docMk/>
            <pc:sldMk cId="3382252130" sldId="326"/>
            <ac:spMk id="3" creationId="{CADC5FEB-E740-4D92-9D25-87F47E2B5C48}"/>
          </ac:spMkLst>
        </pc:spChg>
        <pc:spChg chg="add mod">
          <ac:chgData name="suverna trivedi" userId="38e7edd6-29de-4536-b5f8-a661ab5c411b" providerId="ADAL" clId="{674579F4-E24B-455F-8269-69983BFDF858}" dt="2025-01-08T13:53:27.394" v="322" actId="14100"/>
          <ac:spMkLst>
            <pc:docMk/>
            <pc:sldMk cId="3382252130" sldId="326"/>
            <ac:spMk id="4" creationId="{27745194-8AD0-4974-9065-D908E5589B3A}"/>
          </ac:spMkLst>
        </pc:spChg>
        <pc:spChg chg="add mod">
          <ac:chgData name="suverna trivedi" userId="38e7edd6-29de-4536-b5f8-a661ab5c411b" providerId="ADAL" clId="{674579F4-E24B-455F-8269-69983BFDF858}" dt="2025-01-08T13:53:42.762" v="324" actId="1076"/>
          <ac:spMkLst>
            <pc:docMk/>
            <pc:sldMk cId="3382252130" sldId="326"/>
            <ac:spMk id="5" creationId="{CC00927D-594E-4E60-BACA-98EE14120748}"/>
          </ac:spMkLst>
        </pc:spChg>
      </pc:sldChg>
      <pc:sldChg chg="addSp modSp add">
        <pc:chgData name="suverna trivedi" userId="38e7edd6-29de-4536-b5f8-a661ab5c411b" providerId="ADAL" clId="{674579F4-E24B-455F-8269-69983BFDF858}" dt="2025-01-08T13:54:24.523" v="328" actId="14100"/>
        <pc:sldMkLst>
          <pc:docMk/>
          <pc:sldMk cId="348790382" sldId="327"/>
        </pc:sldMkLst>
        <pc:spChg chg="mod">
          <ac:chgData name="suverna trivedi" userId="38e7edd6-29de-4536-b5f8-a661ab5c411b" providerId="ADAL" clId="{674579F4-E24B-455F-8269-69983BFDF858}" dt="2025-01-08T13:54:14.773" v="325"/>
          <ac:spMkLst>
            <pc:docMk/>
            <pc:sldMk cId="348790382" sldId="327"/>
            <ac:spMk id="3" creationId="{CADC5FEB-E740-4D92-9D25-87F47E2B5C48}"/>
          </ac:spMkLst>
        </pc:spChg>
        <pc:spChg chg="add mod">
          <ac:chgData name="suverna trivedi" userId="38e7edd6-29de-4536-b5f8-a661ab5c411b" providerId="ADAL" clId="{674579F4-E24B-455F-8269-69983BFDF858}" dt="2025-01-08T13:54:24.523" v="328" actId="14100"/>
          <ac:spMkLst>
            <pc:docMk/>
            <pc:sldMk cId="348790382" sldId="327"/>
            <ac:spMk id="4" creationId="{F032C5EA-77F7-4B5D-88A9-D2124E68CA33}"/>
          </ac:spMkLst>
        </pc:spChg>
      </pc:sldChg>
      <pc:sldChg chg="addSp modSp add">
        <pc:chgData name="suverna trivedi" userId="38e7edd6-29de-4536-b5f8-a661ab5c411b" providerId="ADAL" clId="{674579F4-E24B-455F-8269-69983BFDF858}" dt="2025-01-08T13:54:58.531" v="334" actId="123"/>
        <pc:sldMkLst>
          <pc:docMk/>
          <pc:sldMk cId="349781427" sldId="328"/>
        </pc:sldMkLst>
        <pc:spChg chg="mod">
          <ac:chgData name="suverna trivedi" userId="38e7edd6-29de-4536-b5f8-a661ab5c411b" providerId="ADAL" clId="{674579F4-E24B-455F-8269-69983BFDF858}" dt="2025-01-08T13:54:38.865" v="330"/>
          <ac:spMkLst>
            <pc:docMk/>
            <pc:sldMk cId="349781427" sldId="328"/>
            <ac:spMk id="3" creationId="{CADC5FEB-E740-4D92-9D25-87F47E2B5C48}"/>
          </ac:spMkLst>
        </pc:spChg>
        <pc:spChg chg="add mod">
          <ac:chgData name="suverna trivedi" userId="38e7edd6-29de-4536-b5f8-a661ab5c411b" providerId="ADAL" clId="{674579F4-E24B-455F-8269-69983BFDF858}" dt="2025-01-08T13:54:58.531" v="334" actId="123"/>
          <ac:spMkLst>
            <pc:docMk/>
            <pc:sldMk cId="349781427" sldId="328"/>
            <ac:spMk id="4" creationId="{6EC3EED7-A7CF-4ADE-9F21-7A65DAC18A78}"/>
          </ac:spMkLst>
        </pc:spChg>
      </pc:sldChg>
      <pc:sldChg chg="addSp modSp add">
        <pc:chgData name="suverna trivedi" userId="38e7edd6-29de-4536-b5f8-a661ab5c411b" providerId="ADAL" clId="{674579F4-E24B-455F-8269-69983BFDF858}" dt="2025-01-08T13:56:08.866" v="359" actId="1076"/>
        <pc:sldMkLst>
          <pc:docMk/>
          <pc:sldMk cId="558471442" sldId="329"/>
        </pc:sldMkLst>
        <pc:spChg chg="add">
          <ac:chgData name="suverna trivedi" userId="38e7edd6-29de-4536-b5f8-a661ab5c411b" providerId="ADAL" clId="{674579F4-E24B-455F-8269-69983BFDF858}" dt="2025-01-08T13:55:11.713" v="336"/>
          <ac:spMkLst>
            <pc:docMk/>
            <pc:sldMk cId="558471442" sldId="329"/>
            <ac:spMk id="2" creationId="{7C0E9FB4-E7BB-4BB9-AB7C-0543C9D477E8}"/>
          </ac:spMkLst>
        </pc:spChg>
        <pc:spChg chg="add mod">
          <ac:chgData name="suverna trivedi" userId="38e7edd6-29de-4536-b5f8-a661ab5c411b" providerId="ADAL" clId="{674579F4-E24B-455F-8269-69983BFDF858}" dt="2025-01-08T13:55:32.558" v="350" actId="20577"/>
          <ac:spMkLst>
            <pc:docMk/>
            <pc:sldMk cId="558471442" sldId="329"/>
            <ac:spMk id="3" creationId="{735AA3B6-8101-449C-852D-FC737DC17AA5}"/>
          </ac:spMkLst>
        </pc:spChg>
        <pc:spChg chg="add mod">
          <ac:chgData name="suverna trivedi" userId="38e7edd6-29de-4536-b5f8-a661ab5c411b" providerId="ADAL" clId="{674579F4-E24B-455F-8269-69983BFDF858}" dt="2025-01-08T13:56:08.866" v="359" actId="1076"/>
          <ac:spMkLst>
            <pc:docMk/>
            <pc:sldMk cId="558471442" sldId="329"/>
            <ac:spMk id="4" creationId="{4888993B-4DE1-44FD-B69F-CEB52759F5E9}"/>
          </ac:spMkLst>
        </pc:spChg>
      </pc:sldChg>
      <pc:sldChg chg="addSp modSp add">
        <pc:chgData name="suverna trivedi" userId="38e7edd6-29de-4536-b5f8-a661ab5c411b" providerId="ADAL" clId="{674579F4-E24B-455F-8269-69983BFDF858}" dt="2025-01-08T13:55:59.366" v="356"/>
        <pc:sldMkLst>
          <pc:docMk/>
          <pc:sldMk cId="630331815" sldId="330"/>
        </pc:sldMkLst>
        <pc:spChg chg="add mod">
          <ac:chgData name="suverna trivedi" userId="38e7edd6-29de-4536-b5f8-a661ab5c411b" providerId="ADAL" clId="{674579F4-E24B-455F-8269-69983BFDF858}" dt="2025-01-08T13:55:54.792" v="355" actId="1076"/>
          <ac:spMkLst>
            <pc:docMk/>
            <pc:sldMk cId="630331815" sldId="330"/>
            <ac:spMk id="2" creationId="{30358606-D335-4967-9507-53A1A1895F6F}"/>
          </ac:spMkLst>
        </pc:spChg>
        <pc:spChg chg="add">
          <ac:chgData name="suverna trivedi" userId="38e7edd6-29de-4536-b5f8-a661ab5c411b" providerId="ADAL" clId="{674579F4-E24B-455F-8269-69983BFDF858}" dt="2025-01-08T13:55:59.366" v="356"/>
          <ac:spMkLst>
            <pc:docMk/>
            <pc:sldMk cId="630331815" sldId="330"/>
            <ac:spMk id="3" creationId="{FAA0943D-0B5C-4FFE-9033-C949595C65A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2:53.8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4,'3680'0,"-3635"2,83 16,-11-2,411-5,-325-13,-52 0,165 4,-298 0,1 1,-1 1,30 9,-31-7,0-1,1-1,-1-1,20 2,383-5,-187-2,780 2,-768-10,-51 0,727 6,-511 6,11-2,-289-11,-20 1,21 10,33-1,-150-1,1-1,-1 0,19-8,-16 5,37-6,62 3,154 8,-140 3,1626-1,-1034-1,-651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5:59.1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1,'0'0,"0"1,1 0,-1 0,1-1,-1 1,1 0,-1 0,1-1,-1 1,1-1,0 1,-1 0,1-1,0 1,-1-1,1 0,0 1,0-1,0 0,-1 1,1-1,0 0,0 0,0 1,0-1,0 0,1 0,31 3,-25-3,169 7,60 5,133-6,-61-3,-203 5,56 2,435-7,-486-4,70 13,-21-1,671-10,-401-3,3865 2,-4164 11,-62-4,495 55,-424-46,265-1,-373-14,54 8,20 2,696-9,-390-4,4654 2,-5039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6:11.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0 243,'10'0,"1"-2,-1 1,0-2,0 1,15-7,18-4,28-1,0 3,95-2,152 13,-128 3,535-46,-444 6,233-28,-314 54,-158 10,218-17,568 16,-430 4,249-2,-2309 0,1642 1,1 1,0 2,-1 0,-31 11,-9 2,-266 40,114-24,-41 9,-77 14,10 22,301-73,12-3,-1 0,1 0,0 1,0 0,0 0,1 0,-9 6,15-8,0-1,-1 0,1 0,0 0,0 0,0 0,0 0,-1 0,1 0,0 1,0-1,0 0,0 0,0 0,0 0,0 0,-1 1,1-1,0 0,0 0,0 0,0 0,0 1,0-1,0 0,0 0,0 0,0 0,0 1,0-1,0 0,0 0,0 0,0 1,0-1,0 0,0 0,0 0,1 0,-1 1,0-1,0 0,0 0,0 0,0 0,0 0,0 0,1 1,-1-1,0 0,0 0,0 0,0 0,0 0,1 0,-1 0,0 0,0 0,0 0,1 1,8 1,1 0,0 0,0-1,0 0,0-1,0 0,12-2,6 1,1313-4,-1086 5,-219 2,0 1,54 13,-48-7,64 4,169 8,135 4,-352-25,104 15,401 34,6-46,-487-4,5-1,104 3,-87 9,29 0,-111-9,246-4,-234 1,0-3,0-1,-1-1,1-2,54-22,-68 22,-7 2,0 1,1 1,0 0,0 0,0 2,0 0,25-2,140-7,-158 9,77-11,110 0,649 15,-815-3,-1-2,49-11,35-4,298 12,-249 9,1593-2,-1605-11,-1 0,1838 11,-924 1,6847-1,-7904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6:32.0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0,'1641'0,"-1609"2,36 6,4 0,526-1,-371-9,8217 0,-4279 4,-3846 9,-29 1,-58-12,318 12,-211-3,-288-6,0 1,76 19,32 3,260 3,-152-13,-220-14,-34-3,0 1,1 1,-1 0,0 1,0 0,-1 1,25 8,-13 0,1-1,0-1,0-1,44 7,107 5,-108-15,67 15,-12 9,89 17,-107-37,170-6,-144-4,-112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6:51.1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89,'3807'0,"-3662"-10,-26 0,587 6,-386 6,830-2,-845-22,-47 1,479 18,-375 5,1512-2,-1549-11,26 0,1213 11,-1545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7:04.8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1 112,'4330'0,"-4313"-1,1-1,-1-1,-1-1,33-10,12-3,109-13,-18 5,-100 17,0 3,104 3,-125 2,-10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40:02.8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0 197,'1224'0,"-1151"-3,0-2,116-24,-78 13,223-4,-131 13,188 0,-380 7,33-2,0-2,59-12,0-9,-57 13,55-8,21 10,167 8,-131 5,8642-3,-8589-11,16 0,1976 13,-1125-4,6623 2,-7678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41:29.7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1,'2134'0,"-1969"10,-37 0,-78-9,29 1,92 15,-56-3,220-3,-276-10,92 12,-66-5,157-6,-122-3,3970 1,-4040 2,0 3,53 11,-10-1,-55-10,99 18,-51-2,1-4,0-4,145 3,1412-16,-726-2,-661 4,274-4,-478-3,66-13,-68 9,81-5,397 14,-233 2,6761-2,-6800-11,-13 0,1498 10,-838 2,5162-1,-5669-24,-225 9,106 10,-259 6,-5-2,0 0,0-1,0-1,26-7,-31 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41:34.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71,'3'2,"1"1,-1-1,1 0,0 0,0-1,0 1,0-1,0 0,0 0,0 0,5 0,12 3,224 49,1-11,3-11,408-1,3739-36,-2601 8,1363-2,-3150 0,1-1,-1 0,1 0,-1-1,0 0,0 0,13-7,0-1,27-19,-22 13,-22 13,0 0,0 0,0 0,-1-1,1 0,-1 0,0 0,0 0,0 0,-1-1,1 1,-1-1,0 1,-1-1,1 0,-1 0,0 0,0 0,0 0,-1 0,0 0,0 0,0 0,-1 0,1 0,-1 0,0 0,-1 0,-2-7,3 10,0 0,0 0,0 1,0-1,-1 1,1-1,0 1,-1-1,1 1,-1 0,0 0,1-1,-1 1,0 1,0-1,0 0,-3-1,-34-4,15 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43:46.6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0 243,'160'0,"-1"-7,208-37,98-16,13-3,-414 50,239-38,-29 47,-149 6,492-2,-577 2,57 9,-23-1,61 10,19 2,390 2,2118-25,-2439 19,-75-2,659-4,-494-15,1555 3,-1582-11,-10-1,2179 12,-1112 1,-971-12,22 0,1649 12,-2017-1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43:51.6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0,'193'10,"-54"-2,138 2,458 8,4294-21,-2632 5,-2369 0,-1 1,0 1,-1 2,44 14,-36-10,1-1,39 5,294 8,1-23,-168 0,4491-1,-2472 3,-2172-3,48-9,-30 3,15-6,-61 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2:57.6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0 220,'34'-3,"-1"-1,1-1,-2-2,1-1,38-15,58-15,192-13,-121 22,5 2,2 10,261 9,518 11,-516-5,4155 2,-4362 22,-97-4,65 6,10 2,-80-8,-36-3,37 8,53 4,120-22,-38-2,-1 25,-180-14,-67-9,65 14,-56-6,0-4,74 4,120-10,-229-3,4-1,47 5,-48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43:57.1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0 516,'3411'0,"-3253"-7,-52 1,50-3,213-39,-294 34,13-4,1 4,142-5,16 22,328-2,-528-1,-1-3,1-1,-1-3,78-21,-61 12,0 3,0 2,76-2,-57 5,69 0,-88 6,103-16,-16-9,69-14,-175 33,1 2,47-1,93 6,-101 1,29 1,57 0,223-26,304-31,-58 8,-630 47,1 0,-1-1,1 0,-1-1,0 0,0 0,15-8,-16 4,-12 4,-18 4,-23 7,-51 18,49-13,-76 29,56-17,46-18,-5 3,0-2,-49 9,-274 25,126-17,-32 17,-36 3,272-43,-207 25,138-5,9-3,-105 3,10-1,246-16,1110-6,-1155 3,1 1,-2 1,1 1,42 15,-42-12,-1 0,2-2,-1-1,38 2,-23-6,0-3,0 0,71-15,-106 14,1 0,-1 0,0 0,0-1,0 0,0 0,6-7,-11 10,17-13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44:28.6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3:03.8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1 155,'0'-2,"0"1,0-1,0 1,1-1,-1 1,1 0,-1-1,1 1,0-1,-1 1,1 0,0 0,0-1,0 1,0 0,0 0,0 0,0 0,0 0,1 0,-1 0,0 0,1 1,-1-1,0 0,1 1,-1-1,1 1,1-1,6-1,1 0,0 1,14-1,-14 1,87-1,0 5,114 17,-190-18,163 21,-31-3,227 2,-232-23,52-1,-87-9,21 0,-47 11,-22 0,116-12,-30-6,273 3,-206-1,-168 10,166-32,-9 1,-199 36,421-32,1897 34,-2319-1,0 1,0-1,0 1,-1 0,1 1,0 0,-1 0,1 0,-1 1,0 0,10 6,-8-3,0 0,-1 1,1-1,-2 2,1-1,-1 1,9 13,-10-12,1-1,1 1,-1-1,1-1,0 1,1-1,0 0,0-1,1 0,12 7,-15-10,19 11,-24-14,0 0,0 1,-1-1,1 1,0-1,0 1,0 0,-1-1,1 1,0 0,-1 0,1-1,-1 1,1 0,-1 0,1 0,-1 0,1 0,-1 1,0-2,0 1,-1-1,1 1,-1-1,1 1,0-1,-1 0,1 1,-1-1,1 0,-1 1,0-1,1 0,-1 0,1 1,-1-1,1 0,-1 0,0 0,1 0,-1 0,1 0,-2 0,-18 1,16-1,-953-3,844-2,-140-25,42 3,-197-30,349 45,0 2,0 3,-96 0,-113 7,-108 3,259 7,-25 1,-10 0,-12 0,89-12,30-1,-58 6,11 14,64-10,-41 4,-303-6,211-8,-396 2,432-11,19 1,38 9,22 1,-90-12,45-6,-110-17,154 29,-14-2,-73-1,78 9,32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3:09.7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0,'2622'0,"-2572"3,85 14,-39-2,1-2,-49-5,99 3,-137-11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3:17.9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1,'626'0,"-602"1,-1 1,25 6,-22-3,31 1,295-6,0 1,-242 9,15 1,698-10,-386-3,18619 2,-19077 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2:28.3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0,'1185'0,"-1053"11,-1 0,1307-11,-655-1,-631 14,-61-3,225 30,-185-10,-87-18,1-2,0-3,51 4,-27-11,-40-1,0 1,1 1,31 7,205 28,-155-23,35-2,-42-5,543 8,-431-15,3423 1,-3469-12,-16 1,645 10,-385 3,12220-2,-12614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4:56.1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45,'1113'0,"-718"-23,-97 1,-151 22,-64 1,-64-1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4:58.5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1,'35'2,"-1"2,1 2,-1 1,-1 2,41 15,-29-9,91 18,343 36,-133-26,-189-26,-13 7,56 5,111-26,-198-4,-73 3,-1 2,50 10,1 1,380 18,6-33,-237-2,3704 2,-3935 0,-3-1,-1 1,0 0,1 0,-1 1,0-1,1 1,-1 0,0 0,0 0,6 3,-9-4,-1 0,0 0,0 0,0 0,0 0,0 0,0 0,0 1,0-1,1 0,-1 0,0 0,0 0,0 0,0 0,0 0,0 0,0 0,0 0,0 0,0 1,0-1,0 0,0 0,0 0,0 0,0 0,0 0,0 0,0 0,0 1,0-1,0 0,0 0,0 0,0 0,0 0,0 0,0 0,0 0,0 1,0-1,0 0,0 0,0 0,0 0,0 0,0 0,0 0,0 0,-1 0,-6 4,-10-1,-4-1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0T17:35:01.0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0 374,'0'-2,"0"0,1 1,-1-1,1 0,-1 1,1-1,-1 0,1 1,0-1,0 1,0-1,0 1,0-1,0 1,0 0,0 0,1-1,-1 1,0 0,1 0,-1 0,1 0,-1 1,1-1,0 0,-1 1,1-1,0 1,2-1,8-2,-1 1,1 1,16-1,-20 2,426-2,-213 4,-117-2,135-18,-119-1,95-12,-163 25,92-6,294-31,-336 29,215-17,70-11,-195 10,134-20,-145 31,-109 15,95 4,-108 3,-31-1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D1A47-FF9D-4402-8649-30EDEDF58A51}" type="datetimeFigureOut">
              <a:rPr lang="en-IN" smtClean="0"/>
              <a:t>20-01-2025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15D35-E8E8-4C10-9A52-D1EC88DF0BBE}" type="slidenum">
              <a:rPr lang="en-IN" smtClean="0"/>
              <a:t>‹#›</a:t>
            </a:fld>
            <a:endParaRPr lang="en-IN"/>
          </a:p>
        </p:txBody>
      </p:sp>
    </p:spTree>
    <p:extLst>
      <p:ext uri="{BB962C8B-B14F-4D97-AF65-F5344CB8AC3E}">
        <p14:creationId xmlns:p14="http://schemas.microsoft.com/office/powerpoint/2010/main" val="3401640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B4419D-259E-4A1E-8687-F68FAEE783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21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C39DE-D67C-4BFF-BDCD-56ACFD23F7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3493AF-86B3-4979-9F86-3A45D9DD80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0B4730-BD61-4DB5-9490-AE1A8AD12731}"/>
              </a:ext>
            </a:extLst>
          </p:cNvPr>
          <p:cNvSpPr>
            <a:spLocks noGrp="1"/>
          </p:cNvSpPr>
          <p:nvPr>
            <p:ph type="dt" sz="half" idx="10"/>
          </p:nvPr>
        </p:nvSpPr>
        <p:spPr/>
        <p:txBody>
          <a:bodyPr/>
          <a:lstStyle/>
          <a:p>
            <a:fld id="{BD2CC20E-EE93-467B-BA9D-C330A9665B6C}" type="datetime1">
              <a:rPr lang="en-US" smtClean="0"/>
              <a:t>1/20/2025</a:t>
            </a:fld>
            <a:endParaRPr lang="en-US" dirty="0"/>
          </a:p>
        </p:txBody>
      </p:sp>
      <p:sp>
        <p:nvSpPr>
          <p:cNvPr id="5" name="Footer Placeholder 4">
            <a:extLst>
              <a:ext uri="{FF2B5EF4-FFF2-40B4-BE49-F238E27FC236}">
                <a16:creationId xmlns:a16="http://schemas.microsoft.com/office/drawing/2014/main" id="{7778F354-C948-45E6-B569-0E2B676188CB}"/>
              </a:ext>
            </a:extLst>
          </p:cNvPr>
          <p:cNvSpPr>
            <a:spLocks noGrp="1"/>
          </p:cNvSpPr>
          <p:nvPr>
            <p:ph type="ftr" sz="quarter" idx="11"/>
          </p:nvPr>
        </p:nvSpPr>
        <p:spPr/>
        <p:txBody>
          <a:bodyPr/>
          <a:lstStyle/>
          <a:p>
            <a:r>
              <a:rPr lang="en-US" dirty="0"/>
              <a:t>1</a:t>
            </a:r>
          </a:p>
        </p:txBody>
      </p:sp>
      <p:sp>
        <p:nvSpPr>
          <p:cNvPr id="6" name="Slide Number Placeholder 5">
            <a:extLst>
              <a:ext uri="{FF2B5EF4-FFF2-40B4-BE49-F238E27FC236}">
                <a16:creationId xmlns:a16="http://schemas.microsoft.com/office/drawing/2014/main" id="{F1567DE0-DEA1-498C-A758-A548C1A350EB}"/>
              </a:ext>
            </a:extLst>
          </p:cNvPr>
          <p:cNvSpPr>
            <a:spLocks noGrp="1"/>
          </p:cNvSpPr>
          <p:nvPr>
            <p:ph type="sldNum" sz="quarter" idx="12"/>
          </p:nvPr>
        </p:nvSpPr>
        <p:spPr/>
        <p:txBody>
          <a:bodyPr/>
          <a:lstStyle/>
          <a:p>
            <a:fld id="{82458827-B70B-4485-B543-8B8E8B9379ED}" type="slidenum">
              <a:rPr lang="en-US" smtClean="0"/>
              <a:t>‹#›</a:t>
            </a:fld>
            <a:endParaRPr lang="en-US" dirty="0"/>
          </a:p>
        </p:txBody>
      </p:sp>
    </p:spTree>
    <p:extLst>
      <p:ext uri="{BB962C8B-B14F-4D97-AF65-F5344CB8AC3E}">
        <p14:creationId xmlns:p14="http://schemas.microsoft.com/office/powerpoint/2010/main" val="3462624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01FB-4331-46EB-A64E-E6FC1477F9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4758AB-AC75-4196-AB07-62B04E0746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3A87E7-A8C5-4ADC-90BF-6708A108CF2A}"/>
              </a:ext>
            </a:extLst>
          </p:cNvPr>
          <p:cNvSpPr>
            <a:spLocks noGrp="1"/>
          </p:cNvSpPr>
          <p:nvPr>
            <p:ph type="dt" sz="half" idx="10"/>
          </p:nvPr>
        </p:nvSpPr>
        <p:spPr/>
        <p:txBody>
          <a:bodyPr/>
          <a:lstStyle/>
          <a:p>
            <a:fld id="{E7542E74-C580-4AFB-93B9-C0C606172EB5}" type="datetime1">
              <a:rPr lang="en-US" smtClean="0"/>
              <a:t>1/20/2025</a:t>
            </a:fld>
            <a:endParaRPr lang="en-US" dirty="0"/>
          </a:p>
        </p:txBody>
      </p:sp>
      <p:sp>
        <p:nvSpPr>
          <p:cNvPr id="5" name="Footer Placeholder 4">
            <a:extLst>
              <a:ext uri="{FF2B5EF4-FFF2-40B4-BE49-F238E27FC236}">
                <a16:creationId xmlns:a16="http://schemas.microsoft.com/office/drawing/2014/main" id="{07364D43-40BC-440F-9EED-96A1B256E614}"/>
              </a:ext>
            </a:extLst>
          </p:cNvPr>
          <p:cNvSpPr>
            <a:spLocks noGrp="1"/>
          </p:cNvSpPr>
          <p:nvPr>
            <p:ph type="ftr" sz="quarter" idx="11"/>
          </p:nvPr>
        </p:nvSpPr>
        <p:spPr/>
        <p:txBody>
          <a:bodyPr/>
          <a:lstStyle/>
          <a:p>
            <a:r>
              <a:rPr lang="en-US" dirty="0"/>
              <a:t>1</a:t>
            </a:r>
          </a:p>
        </p:txBody>
      </p:sp>
      <p:sp>
        <p:nvSpPr>
          <p:cNvPr id="6" name="Slide Number Placeholder 5">
            <a:extLst>
              <a:ext uri="{FF2B5EF4-FFF2-40B4-BE49-F238E27FC236}">
                <a16:creationId xmlns:a16="http://schemas.microsoft.com/office/drawing/2014/main" id="{BFFAF69A-1C0D-40AB-B4A5-F00AB7C7C4AA}"/>
              </a:ext>
            </a:extLst>
          </p:cNvPr>
          <p:cNvSpPr>
            <a:spLocks noGrp="1"/>
          </p:cNvSpPr>
          <p:nvPr>
            <p:ph type="sldNum" sz="quarter" idx="12"/>
          </p:nvPr>
        </p:nvSpPr>
        <p:spPr/>
        <p:txBody>
          <a:bodyPr/>
          <a:lstStyle/>
          <a:p>
            <a:fld id="{82458827-B70B-4485-B543-8B8E8B9379ED}" type="slidenum">
              <a:rPr lang="en-US" smtClean="0"/>
              <a:t>‹#›</a:t>
            </a:fld>
            <a:endParaRPr lang="en-US" dirty="0"/>
          </a:p>
        </p:txBody>
      </p:sp>
    </p:spTree>
    <p:extLst>
      <p:ext uri="{BB962C8B-B14F-4D97-AF65-F5344CB8AC3E}">
        <p14:creationId xmlns:p14="http://schemas.microsoft.com/office/powerpoint/2010/main" val="2845787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8C04E0-6B0E-49CB-8DFC-1BE9E3704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941BF8-7CD9-40F7-85BD-31A40B306B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087426-338E-4C62-8665-23CF24F03407}"/>
              </a:ext>
            </a:extLst>
          </p:cNvPr>
          <p:cNvSpPr>
            <a:spLocks noGrp="1"/>
          </p:cNvSpPr>
          <p:nvPr>
            <p:ph type="dt" sz="half" idx="10"/>
          </p:nvPr>
        </p:nvSpPr>
        <p:spPr/>
        <p:txBody>
          <a:bodyPr/>
          <a:lstStyle/>
          <a:p>
            <a:fld id="{11A90494-EAAF-443E-B6EA-1913DE57E6AD}" type="datetime1">
              <a:rPr lang="en-US" smtClean="0"/>
              <a:t>1/20/2025</a:t>
            </a:fld>
            <a:endParaRPr lang="en-US" dirty="0"/>
          </a:p>
        </p:txBody>
      </p:sp>
      <p:sp>
        <p:nvSpPr>
          <p:cNvPr id="5" name="Footer Placeholder 4">
            <a:extLst>
              <a:ext uri="{FF2B5EF4-FFF2-40B4-BE49-F238E27FC236}">
                <a16:creationId xmlns:a16="http://schemas.microsoft.com/office/drawing/2014/main" id="{3FBDB750-373C-493F-A1C5-45A686E686E6}"/>
              </a:ext>
            </a:extLst>
          </p:cNvPr>
          <p:cNvSpPr>
            <a:spLocks noGrp="1"/>
          </p:cNvSpPr>
          <p:nvPr>
            <p:ph type="ftr" sz="quarter" idx="11"/>
          </p:nvPr>
        </p:nvSpPr>
        <p:spPr/>
        <p:txBody>
          <a:bodyPr/>
          <a:lstStyle/>
          <a:p>
            <a:r>
              <a:rPr lang="en-US" dirty="0"/>
              <a:t>1</a:t>
            </a:r>
          </a:p>
        </p:txBody>
      </p:sp>
      <p:sp>
        <p:nvSpPr>
          <p:cNvPr id="6" name="Slide Number Placeholder 5">
            <a:extLst>
              <a:ext uri="{FF2B5EF4-FFF2-40B4-BE49-F238E27FC236}">
                <a16:creationId xmlns:a16="http://schemas.microsoft.com/office/drawing/2014/main" id="{C6EEBC0B-4A24-486D-A206-E94F2A3690F6}"/>
              </a:ext>
            </a:extLst>
          </p:cNvPr>
          <p:cNvSpPr>
            <a:spLocks noGrp="1"/>
          </p:cNvSpPr>
          <p:nvPr>
            <p:ph type="sldNum" sz="quarter" idx="12"/>
          </p:nvPr>
        </p:nvSpPr>
        <p:spPr/>
        <p:txBody>
          <a:bodyPr/>
          <a:lstStyle/>
          <a:p>
            <a:fld id="{82458827-B70B-4485-B543-8B8E8B9379ED}" type="slidenum">
              <a:rPr lang="en-US" smtClean="0"/>
              <a:t>‹#›</a:t>
            </a:fld>
            <a:endParaRPr lang="en-US" dirty="0"/>
          </a:p>
        </p:txBody>
      </p:sp>
    </p:spTree>
    <p:extLst>
      <p:ext uri="{BB962C8B-B14F-4D97-AF65-F5344CB8AC3E}">
        <p14:creationId xmlns:p14="http://schemas.microsoft.com/office/powerpoint/2010/main" val="3314504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8FA79-1984-69FC-9803-8840D25B63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84A425-2D48-D38E-81E5-13F53EFC77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5385A1-71D2-0EB5-1072-3459DCECDA7E}"/>
              </a:ext>
            </a:extLst>
          </p:cNvPr>
          <p:cNvSpPr>
            <a:spLocks noGrp="1"/>
          </p:cNvSpPr>
          <p:nvPr>
            <p:ph type="dt" sz="half" idx="10"/>
          </p:nvPr>
        </p:nvSpPr>
        <p:spPr/>
        <p:txBody>
          <a:bodyPr/>
          <a:lstStyle/>
          <a:p>
            <a:fld id="{58FAB0D0-8A46-4B9F-BE35-C7E702069DF3}" type="datetimeFigureOut">
              <a:rPr lang="en-US" smtClean="0"/>
              <a:t>1/20/2025</a:t>
            </a:fld>
            <a:endParaRPr lang="en-US"/>
          </a:p>
        </p:txBody>
      </p:sp>
      <p:sp>
        <p:nvSpPr>
          <p:cNvPr id="5" name="Footer Placeholder 4">
            <a:extLst>
              <a:ext uri="{FF2B5EF4-FFF2-40B4-BE49-F238E27FC236}">
                <a16:creationId xmlns:a16="http://schemas.microsoft.com/office/drawing/2014/main" id="{545A3889-FC8B-217B-2CFD-8C0C72C84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4292D1-0816-BC9A-3169-28D90EB9CF7D}"/>
              </a:ext>
            </a:extLst>
          </p:cNvPr>
          <p:cNvSpPr>
            <a:spLocks noGrp="1"/>
          </p:cNvSpPr>
          <p:nvPr>
            <p:ph type="sldNum" sz="quarter" idx="12"/>
          </p:nvPr>
        </p:nvSpPr>
        <p:spPr/>
        <p:txBody>
          <a:bodyPr/>
          <a:lstStyle/>
          <a:p>
            <a:fld id="{7F1CCD80-9544-45D5-8680-E19136F2B10C}" type="slidenum">
              <a:rPr lang="en-US" smtClean="0"/>
              <a:t>‹#›</a:t>
            </a:fld>
            <a:endParaRPr lang="en-US"/>
          </a:p>
        </p:txBody>
      </p:sp>
    </p:spTree>
    <p:extLst>
      <p:ext uri="{BB962C8B-B14F-4D97-AF65-F5344CB8AC3E}">
        <p14:creationId xmlns:p14="http://schemas.microsoft.com/office/powerpoint/2010/main" val="2909930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837F-5811-3122-00D6-5F1AFFEE31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A70D2-9C41-D840-DCCD-D4E982782C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5EA04A-7941-9BCE-B08B-29E84B70716B}"/>
              </a:ext>
            </a:extLst>
          </p:cNvPr>
          <p:cNvSpPr>
            <a:spLocks noGrp="1"/>
          </p:cNvSpPr>
          <p:nvPr>
            <p:ph type="dt" sz="half" idx="10"/>
          </p:nvPr>
        </p:nvSpPr>
        <p:spPr/>
        <p:txBody>
          <a:bodyPr/>
          <a:lstStyle/>
          <a:p>
            <a:fld id="{58FAB0D0-8A46-4B9F-BE35-C7E702069DF3}" type="datetimeFigureOut">
              <a:rPr lang="en-US" smtClean="0"/>
              <a:t>1/20/2025</a:t>
            </a:fld>
            <a:endParaRPr lang="en-US"/>
          </a:p>
        </p:txBody>
      </p:sp>
      <p:sp>
        <p:nvSpPr>
          <p:cNvPr id="5" name="Footer Placeholder 4">
            <a:extLst>
              <a:ext uri="{FF2B5EF4-FFF2-40B4-BE49-F238E27FC236}">
                <a16:creationId xmlns:a16="http://schemas.microsoft.com/office/drawing/2014/main" id="{AD04D081-5D53-82D5-CB59-6F063FC75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0B2CB-C8FD-695D-0FAC-7A3BD9CAD4E3}"/>
              </a:ext>
            </a:extLst>
          </p:cNvPr>
          <p:cNvSpPr>
            <a:spLocks noGrp="1"/>
          </p:cNvSpPr>
          <p:nvPr>
            <p:ph type="sldNum" sz="quarter" idx="12"/>
          </p:nvPr>
        </p:nvSpPr>
        <p:spPr/>
        <p:txBody>
          <a:bodyPr/>
          <a:lstStyle/>
          <a:p>
            <a:fld id="{7F1CCD80-9544-45D5-8680-E19136F2B10C}" type="slidenum">
              <a:rPr lang="en-US" smtClean="0"/>
              <a:t>‹#›</a:t>
            </a:fld>
            <a:endParaRPr lang="en-US"/>
          </a:p>
        </p:txBody>
      </p:sp>
    </p:spTree>
    <p:extLst>
      <p:ext uri="{BB962C8B-B14F-4D97-AF65-F5344CB8AC3E}">
        <p14:creationId xmlns:p14="http://schemas.microsoft.com/office/powerpoint/2010/main" val="2180177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901B0-285E-375D-045E-C65AA89D39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02C59A-2291-FAD1-316C-01A2099612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485A27-0926-96D2-1910-BEFA21359CFF}"/>
              </a:ext>
            </a:extLst>
          </p:cNvPr>
          <p:cNvSpPr>
            <a:spLocks noGrp="1"/>
          </p:cNvSpPr>
          <p:nvPr>
            <p:ph type="dt" sz="half" idx="10"/>
          </p:nvPr>
        </p:nvSpPr>
        <p:spPr/>
        <p:txBody>
          <a:bodyPr/>
          <a:lstStyle/>
          <a:p>
            <a:fld id="{58FAB0D0-8A46-4B9F-BE35-C7E702069DF3}" type="datetimeFigureOut">
              <a:rPr lang="en-US" smtClean="0"/>
              <a:t>1/20/2025</a:t>
            </a:fld>
            <a:endParaRPr lang="en-US"/>
          </a:p>
        </p:txBody>
      </p:sp>
      <p:sp>
        <p:nvSpPr>
          <p:cNvPr id="5" name="Footer Placeholder 4">
            <a:extLst>
              <a:ext uri="{FF2B5EF4-FFF2-40B4-BE49-F238E27FC236}">
                <a16:creationId xmlns:a16="http://schemas.microsoft.com/office/drawing/2014/main" id="{D4B5D9E1-EB0A-6514-BAE0-2BBF08F8E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406B14-A13D-B4A9-2C0B-87EC0259F394}"/>
              </a:ext>
            </a:extLst>
          </p:cNvPr>
          <p:cNvSpPr>
            <a:spLocks noGrp="1"/>
          </p:cNvSpPr>
          <p:nvPr>
            <p:ph type="sldNum" sz="quarter" idx="12"/>
          </p:nvPr>
        </p:nvSpPr>
        <p:spPr/>
        <p:txBody>
          <a:bodyPr/>
          <a:lstStyle/>
          <a:p>
            <a:fld id="{7F1CCD80-9544-45D5-8680-E19136F2B10C}" type="slidenum">
              <a:rPr lang="en-US" smtClean="0"/>
              <a:t>‹#›</a:t>
            </a:fld>
            <a:endParaRPr lang="en-US"/>
          </a:p>
        </p:txBody>
      </p:sp>
    </p:spTree>
    <p:extLst>
      <p:ext uri="{BB962C8B-B14F-4D97-AF65-F5344CB8AC3E}">
        <p14:creationId xmlns:p14="http://schemas.microsoft.com/office/powerpoint/2010/main" val="3410982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A305-7DE9-45EF-97A2-91E9E8AFA9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B44133-B37B-4E10-AD28-1B36A9BBDA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59DAE9-E27B-8643-B5D1-FA615432A7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22E4CE-5441-199B-13E4-BAC7F1B085A1}"/>
              </a:ext>
            </a:extLst>
          </p:cNvPr>
          <p:cNvSpPr>
            <a:spLocks noGrp="1"/>
          </p:cNvSpPr>
          <p:nvPr>
            <p:ph type="dt" sz="half" idx="10"/>
          </p:nvPr>
        </p:nvSpPr>
        <p:spPr/>
        <p:txBody>
          <a:bodyPr/>
          <a:lstStyle/>
          <a:p>
            <a:fld id="{58FAB0D0-8A46-4B9F-BE35-C7E702069DF3}" type="datetimeFigureOut">
              <a:rPr lang="en-US" smtClean="0"/>
              <a:t>1/20/2025</a:t>
            </a:fld>
            <a:endParaRPr lang="en-US"/>
          </a:p>
        </p:txBody>
      </p:sp>
      <p:sp>
        <p:nvSpPr>
          <p:cNvPr id="6" name="Footer Placeholder 5">
            <a:extLst>
              <a:ext uri="{FF2B5EF4-FFF2-40B4-BE49-F238E27FC236}">
                <a16:creationId xmlns:a16="http://schemas.microsoft.com/office/drawing/2014/main" id="{65B71377-7F7A-3EF3-EF26-46F1BC2865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9170E-A077-E548-A065-28B1C94FFBFF}"/>
              </a:ext>
            </a:extLst>
          </p:cNvPr>
          <p:cNvSpPr>
            <a:spLocks noGrp="1"/>
          </p:cNvSpPr>
          <p:nvPr>
            <p:ph type="sldNum" sz="quarter" idx="12"/>
          </p:nvPr>
        </p:nvSpPr>
        <p:spPr/>
        <p:txBody>
          <a:bodyPr/>
          <a:lstStyle/>
          <a:p>
            <a:fld id="{7F1CCD80-9544-45D5-8680-E19136F2B10C}" type="slidenum">
              <a:rPr lang="en-US" smtClean="0"/>
              <a:t>‹#›</a:t>
            </a:fld>
            <a:endParaRPr lang="en-US"/>
          </a:p>
        </p:txBody>
      </p:sp>
    </p:spTree>
    <p:extLst>
      <p:ext uri="{BB962C8B-B14F-4D97-AF65-F5344CB8AC3E}">
        <p14:creationId xmlns:p14="http://schemas.microsoft.com/office/powerpoint/2010/main" val="266250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ACF2C-F3E0-82F4-2B34-72603B6897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9DAA96-DE32-A45C-5719-96FBD19F50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726A0C-09BD-A55B-DDF7-E156AFE7AA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3AD0F0-8925-BE95-54CC-A19CCFC963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CF42BB-14FB-DF84-93D0-06CCCB70CE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84F1CE-322F-122B-B2C7-4376B56F2DE4}"/>
              </a:ext>
            </a:extLst>
          </p:cNvPr>
          <p:cNvSpPr>
            <a:spLocks noGrp="1"/>
          </p:cNvSpPr>
          <p:nvPr>
            <p:ph type="dt" sz="half" idx="10"/>
          </p:nvPr>
        </p:nvSpPr>
        <p:spPr/>
        <p:txBody>
          <a:bodyPr/>
          <a:lstStyle/>
          <a:p>
            <a:fld id="{58FAB0D0-8A46-4B9F-BE35-C7E702069DF3}" type="datetimeFigureOut">
              <a:rPr lang="en-US" smtClean="0"/>
              <a:t>1/20/2025</a:t>
            </a:fld>
            <a:endParaRPr lang="en-US"/>
          </a:p>
        </p:txBody>
      </p:sp>
      <p:sp>
        <p:nvSpPr>
          <p:cNvPr id="8" name="Footer Placeholder 7">
            <a:extLst>
              <a:ext uri="{FF2B5EF4-FFF2-40B4-BE49-F238E27FC236}">
                <a16:creationId xmlns:a16="http://schemas.microsoft.com/office/drawing/2014/main" id="{8BAEB4F5-7D32-C7EE-5B69-CC5094FA97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9BC32F-E5AB-AD49-1D31-77E083730993}"/>
              </a:ext>
            </a:extLst>
          </p:cNvPr>
          <p:cNvSpPr>
            <a:spLocks noGrp="1"/>
          </p:cNvSpPr>
          <p:nvPr>
            <p:ph type="sldNum" sz="quarter" idx="12"/>
          </p:nvPr>
        </p:nvSpPr>
        <p:spPr/>
        <p:txBody>
          <a:bodyPr/>
          <a:lstStyle/>
          <a:p>
            <a:fld id="{7F1CCD80-9544-45D5-8680-E19136F2B10C}" type="slidenum">
              <a:rPr lang="en-US" smtClean="0"/>
              <a:t>‹#›</a:t>
            </a:fld>
            <a:endParaRPr lang="en-US"/>
          </a:p>
        </p:txBody>
      </p:sp>
    </p:spTree>
    <p:extLst>
      <p:ext uri="{BB962C8B-B14F-4D97-AF65-F5344CB8AC3E}">
        <p14:creationId xmlns:p14="http://schemas.microsoft.com/office/powerpoint/2010/main" val="172059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7D54-0BA7-2008-9240-77A81D5916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F1C42C-E30A-017B-6F0D-6ED7AFF6F0B4}"/>
              </a:ext>
            </a:extLst>
          </p:cNvPr>
          <p:cNvSpPr>
            <a:spLocks noGrp="1"/>
          </p:cNvSpPr>
          <p:nvPr>
            <p:ph type="dt" sz="half" idx="10"/>
          </p:nvPr>
        </p:nvSpPr>
        <p:spPr/>
        <p:txBody>
          <a:bodyPr/>
          <a:lstStyle/>
          <a:p>
            <a:fld id="{58FAB0D0-8A46-4B9F-BE35-C7E702069DF3}" type="datetimeFigureOut">
              <a:rPr lang="en-US" smtClean="0"/>
              <a:t>1/20/2025</a:t>
            </a:fld>
            <a:endParaRPr lang="en-US"/>
          </a:p>
        </p:txBody>
      </p:sp>
      <p:sp>
        <p:nvSpPr>
          <p:cNvPr id="4" name="Footer Placeholder 3">
            <a:extLst>
              <a:ext uri="{FF2B5EF4-FFF2-40B4-BE49-F238E27FC236}">
                <a16:creationId xmlns:a16="http://schemas.microsoft.com/office/drawing/2014/main" id="{01CD4859-67B7-FC54-992D-259BB5AA30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9998BE-2537-7590-04A9-577ECEBEF27E}"/>
              </a:ext>
            </a:extLst>
          </p:cNvPr>
          <p:cNvSpPr>
            <a:spLocks noGrp="1"/>
          </p:cNvSpPr>
          <p:nvPr>
            <p:ph type="sldNum" sz="quarter" idx="12"/>
          </p:nvPr>
        </p:nvSpPr>
        <p:spPr/>
        <p:txBody>
          <a:bodyPr/>
          <a:lstStyle/>
          <a:p>
            <a:fld id="{7F1CCD80-9544-45D5-8680-E19136F2B10C}" type="slidenum">
              <a:rPr lang="en-US" smtClean="0"/>
              <a:t>‹#›</a:t>
            </a:fld>
            <a:endParaRPr lang="en-US"/>
          </a:p>
        </p:txBody>
      </p:sp>
    </p:spTree>
    <p:extLst>
      <p:ext uri="{BB962C8B-B14F-4D97-AF65-F5344CB8AC3E}">
        <p14:creationId xmlns:p14="http://schemas.microsoft.com/office/powerpoint/2010/main" val="28146696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304C31-B3B9-412C-74B0-86A406508646}"/>
              </a:ext>
            </a:extLst>
          </p:cNvPr>
          <p:cNvSpPr>
            <a:spLocks noGrp="1"/>
          </p:cNvSpPr>
          <p:nvPr>
            <p:ph type="dt" sz="half" idx="10"/>
          </p:nvPr>
        </p:nvSpPr>
        <p:spPr/>
        <p:txBody>
          <a:bodyPr/>
          <a:lstStyle/>
          <a:p>
            <a:fld id="{58FAB0D0-8A46-4B9F-BE35-C7E702069DF3}" type="datetimeFigureOut">
              <a:rPr lang="en-US" smtClean="0"/>
              <a:t>1/20/2025</a:t>
            </a:fld>
            <a:endParaRPr lang="en-US"/>
          </a:p>
        </p:txBody>
      </p:sp>
      <p:sp>
        <p:nvSpPr>
          <p:cNvPr id="3" name="Footer Placeholder 2">
            <a:extLst>
              <a:ext uri="{FF2B5EF4-FFF2-40B4-BE49-F238E27FC236}">
                <a16:creationId xmlns:a16="http://schemas.microsoft.com/office/drawing/2014/main" id="{B1998537-8332-6514-AE5F-F18525B094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4AA60A-EC19-A6A4-F13E-E00DE7C74245}"/>
              </a:ext>
            </a:extLst>
          </p:cNvPr>
          <p:cNvSpPr>
            <a:spLocks noGrp="1"/>
          </p:cNvSpPr>
          <p:nvPr>
            <p:ph type="sldNum" sz="quarter" idx="12"/>
          </p:nvPr>
        </p:nvSpPr>
        <p:spPr/>
        <p:txBody>
          <a:bodyPr/>
          <a:lstStyle/>
          <a:p>
            <a:fld id="{7F1CCD80-9544-45D5-8680-E19136F2B10C}" type="slidenum">
              <a:rPr lang="en-US" smtClean="0"/>
              <a:t>‹#›</a:t>
            </a:fld>
            <a:endParaRPr lang="en-US"/>
          </a:p>
        </p:txBody>
      </p:sp>
    </p:spTree>
    <p:extLst>
      <p:ext uri="{BB962C8B-B14F-4D97-AF65-F5344CB8AC3E}">
        <p14:creationId xmlns:p14="http://schemas.microsoft.com/office/powerpoint/2010/main" val="2782736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367A7-4A5B-38D9-2A44-51D3682E79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25450C-B5BB-C7BC-D3A4-A22BC583C7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72BF6B-EC31-46FE-DD4F-3251789D04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31EEF-2965-F9CD-9478-5069EF19525F}"/>
              </a:ext>
            </a:extLst>
          </p:cNvPr>
          <p:cNvSpPr>
            <a:spLocks noGrp="1"/>
          </p:cNvSpPr>
          <p:nvPr>
            <p:ph type="dt" sz="half" idx="10"/>
          </p:nvPr>
        </p:nvSpPr>
        <p:spPr/>
        <p:txBody>
          <a:bodyPr/>
          <a:lstStyle/>
          <a:p>
            <a:fld id="{58FAB0D0-8A46-4B9F-BE35-C7E702069DF3}" type="datetimeFigureOut">
              <a:rPr lang="en-US" smtClean="0"/>
              <a:t>1/20/2025</a:t>
            </a:fld>
            <a:endParaRPr lang="en-US"/>
          </a:p>
        </p:txBody>
      </p:sp>
      <p:sp>
        <p:nvSpPr>
          <p:cNvPr id="6" name="Footer Placeholder 5">
            <a:extLst>
              <a:ext uri="{FF2B5EF4-FFF2-40B4-BE49-F238E27FC236}">
                <a16:creationId xmlns:a16="http://schemas.microsoft.com/office/drawing/2014/main" id="{AC87E109-4305-8923-57D4-3ADF5AACD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15A00-8587-457C-D472-49EEF5E2CDB9}"/>
              </a:ext>
            </a:extLst>
          </p:cNvPr>
          <p:cNvSpPr>
            <a:spLocks noGrp="1"/>
          </p:cNvSpPr>
          <p:nvPr>
            <p:ph type="sldNum" sz="quarter" idx="12"/>
          </p:nvPr>
        </p:nvSpPr>
        <p:spPr/>
        <p:txBody>
          <a:bodyPr/>
          <a:lstStyle/>
          <a:p>
            <a:fld id="{7F1CCD80-9544-45D5-8680-E19136F2B10C}" type="slidenum">
              <a:rPr lang="en-US" smtClean="0"/>
              <a:t>‹#›</a:t>
            </a:fld>
            <a:endParaRPr lang="en-US"/>
          </a:p>
        </p:txBody>
      </p:sp>
    </p:spTree>
    <p:extLst>
      <p:ext uri="{BB962C8B-B14F-4D97-AF65-F5344CB8AC3E}">
        <p14:creationId xmlns:p14="http://schemas.microsoft.com/office/powerpoint/2010/main" val="3698900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96FD-44F3-44BD-84DB-2B96A9B25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5EA80-CD2D-4C0C-9DAC-132297189B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F4258-09B8-4B61-83FB-223324A95EE2}"/>
              </a:ext>
            </a:extLst>
          </p:cNvPr>
          <p:cNvSpPr>
            <a:spLocks noGrp="1"/>
          </p:cNvSpPr>
          <p:nvPr>
            <p:ph type="dt" sz="half" idx="10"/>
          </p:nvPr>
        </p:nvSpPr>
        <p:spPr/>
        <p:txBody>
          <a:bodyPr/>
          <a:lstStyle/>
          <a:p>
            <a:fld id="{1A3EC492-5A1D-453E-9E4E-A302011797A8}" type="datetime1">
              <a:rPr lang="en-US" smtClean="0"/>
              <a:t>1/20/2025</a:t>
            </a:fld>
            <a:endParaRPr lang="en-US" dirty="0"/>
          </a:p>
        </p:txBody>
      </p:sp>
      <p:sp>
        <p:nvSpPr>
          <p:cNvPr id="5" name="Footer Placeholder 4">
            <a:extLst>
              <a:ext uri="{FF2B5EF4-FFF2-40B4-BE49-F238E27FC236}">
                <a16:creationId xmlns:a16="http://schemas.microsoft.com/office/drawing/2014/main" id="{AA94F817-8E29-4898-9B79-072E4E8CB14F}"/>
              </a:ext>
            </a:extLst>
          </p:cNvPr>
          <p:cNvSpPr>
            <a:spLocks noGrp="1"/>
          </p:cNvSpPr>
          <p:nvPr>
            <p:ph type="ftr" sz="quarter" idx="11"/>
          </p:nvPr>
        </p:nvSpPr>
        <p:spPr/>
        <p:txBody>
          <a:bodyPr/>
          <a:lstStyle/>
          <a:p>
            <a:r>
              <a:rPr lang="en-US" dirty="0"/>
              <a:t>1</a:t>
            </a:r>
          </a:p>
        </p:txBody>
      </p:sp>
      <p:sp>
        <p:nvSpPr>
          <p:cNvPr id="6" name="Slide Number Placeholder 5">
            <a:extLst>
              <a:ext uri="{FF2B5EF4-FFF2-40B4-BE49-F238E27FC236}">
                <a16:creationId xmlns:a16="http://schemas.microsoft.com/office/drawing/2014/main" id="{9D35157E-AA1B-4294-9790-65599201A99D}"/>
              </a:ext>
            </a:extLst>
          </p:cNvPr>
          <p:cNvSpPr>
            <a:spLocks noGrp="1"/>
          </p:cNvSpPr>
          <p:nvPr>
            <p:ph type="sldNum" sz="quarter" idx="12"/>
          </p:nvPr>
        </p:nvSpPr>
        <p:spPr/>
        <p:txBody>
          <a:bodyPr/>
          <a:lstStyle/>
          <a:p>
            <a:fld id="{82458827-B70B-4485-B543-8B8E8B9379ED}" type="slidenum">
              <a:rPr lang="en-US" smtClean="0"/>
              <a:t>‹#›</a:t>
            </a:fld>
            <a:endParaRPr lang="en-US" dirty="0"/>
          </a:p>
        </p:txBody>
      </p:sp>
    </p:spTree>
    <p:extLst>
      <p:ext uri="{BB962C8B-B14F-4D97-AF65-F5344CB8AC3E}">
        <p14:creationId xmlns:p14="http://schemas.microsoft.com/office/powerpoint/2010/main" val="40528763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55AC-0620-23B4-E668-463BD31B4B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C4851C-11B5-796D-E459-8D77E284F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811862-1ED6-E851-331B-1AAB0F9C98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126233-0505-F34C-C120-FF2EA9D93A11}"/>
              </a:ext>
            </a:extLst>
          </p:cNvPr>
          <p:cNvSpPr>
            <a:spLocks noGrp="1"/>
          </p:cNvSpPr>
          <p:nvPr>
            <p:ph type="dt" sz="half" idx="10"/>
          </p:nvPr>
        </p:nvSpPr>
        <p:spPr/>
        <p:txBody>
          <a:bodyPr/>
          <a:lstStyle/>
          <a:p>
            <a:fld id="{58FAB0D0-8A46-4B9F-BE35-C7E702069DF3}" type="datetimeFigureOut">
              <a:rPr lang="en-US" smtClean="0"/>
              <a:t>1/20/2025</a:t>
            </a:fld>
            <a:endParaRPr lang="en-US"/>
          </a:p>
        </p:txBody>
      </p:sp>
      <p:sp>
        <p:nvSpPr>
          <p:cNvPr id="6" name="Footer Placeholder 5">
            <a:extLst>
              <a:ext uri="{FF2B5EF4-FFF2-40B4-BE49-F238E27FC236}">
                <a16:creationId xmlns:a16="http://schemas.microsoft.com/office/drawing/2014/main" id="{0F82E848-E333-B8E6-804E-855761494D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34103B-8F63-BF0B-323F-AA48258C0A60}"/>
              </a:ext>
            </a:extLst>
          </p:cNvPr>
          <p:cNvSpPr>
            <a:spLocks noGrp="1"/>
          </p:cNvSpPr>
          <p:nvPr>
            <p:ph type="sldNum" sz="quarter" idx="12"/>
          </p:nvPr>
        </p:nvSpPr>
        <p:spPr/>
        <p:txBody>
          <a:bodyPr/>
          <a:lstStyle/>
          <a:p>
            <a:fld id="{7F1CCD80-9544-45D5-8680-E19136F2B10C}" type="slidenum">
              <a:rPr lang="en-US" smtClean="0"/>
              <a:t>‹#›</a:t>
            </a:fld>
            <a:endParaRPr lang="en-US"/>
          </a:p>
        </p:txBody>
      </p:sp>
    </p:spTree>
    <p:extLst>
      <p:ext uri="{BB962C8B-B14F-4D97-AF65-F5344CB8AC3E}">
        <p14:creationId xmlns:p14="http://schemas.microsoft.com/office/powerpoint/2010/main" val="4000404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92C9B-A21A-7E27-EDF8-851567A10A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5E07AB-E73F-681E-835B-08D45B9B10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9568F-DDEE-4632-351F-E1CECDF522BF}"/>
              </a:ext>
            </a:extLst>
          </p:cNvPr>
          <p:cNvSpPr>
            <a:spLocks noGrp="1"/>
          </p:cNvSpPr>
          <p:nvPr>
            <p:ph type="dt" sz="half" idx="10"/>
          </p:nvPr>
        </p:nvSpPr>
        <p:spPr/>
        <p:txBody>
          <a:bodyPr/>
          <a:lstStyle/>
          <a:p>
            <a:fld id="{58FAB0D0-8A46-4B9F-BE35-C7E702069DF3}" type="datetimeFigureOut">
              <a:rPr lang="en-US" smtClean="0"/>
              <a:t>1/20/2025</a:t>
            </a:fld>
            <a:endParaRPr lang="en-US"/>
          </a:p>
        </p:txBody>
      </p:sp>
      <p:sp>
        <p:nvSpPr>
          <p:cNvPr id="5" name="Footer Placeholder 4">
            <a:extLst>
              <a:ext uri="{FF2B5EF4-FFF2-40B4-BE49-F238E27FC236}">
                <a16:creationId xmlns:a16="http://schemas.microsoft.com/office/drawing/2014/main" id="{0004054C-CDDF-D74C-902B-1A5104B4A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ACA34-D242-618B-4734-F1F284450F4A}"/>
              </a:ext>
            </a:extLst>
          </p:cNvPr>
          <p:cNvSpPr>
            <a:spLocks noGrp="1"/>
          </p:cNvSpPr>
          <p:nvPr>
            <p:ph type="sldNum" sz="quarter" idx="12"/>
          </p:nvPr>
        </p:nvSpPr>
        <p:spPr/>
        <p:txBody>
          <a:bodyPr/>
          <a:lstStyle/>
          <a:p>
            <a:fld id="{7F1CCD80-9544-45D5-8680-E19136F2B10C}" type="slidenum">
              <a:rPr lang="en-US" smtClean="0"/>
              <a:t>‹#›</a:t>
            </a:fld>
            <a:endParaRPr lang="en-US"/>
          </a:p>
        </p:txBody>
      </p:sp>
    </p:spTree>
    <p:extLst>
      <p:ext uri="{BB962C8B-B14F-4D97-AF65-F5344CB8AC3E}">
        <p14:creationId xmlns:p14="http://schemas.microsoft.com/office/powerpoint/2010/main" val="3157138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90BD14-3D3D-4D03-5922-0E64FC3485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C544-A1E4-458F-186C-8006A0636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72AF0A-B60F-DCD8-0B83-133EA292443D}"/>
              </a:ext>
            </a:extLst>
          </p:cNvPr>
          <p:cNvSpPr>
            <a:spLocks noGrp="1"/>
          </p:cNvSpPr>
          <p:nvPr>
            <p:ph type="dt" sz="half" idx="10"/>
          </p:nvPr>
        </p:nvSpPr>
        <p:spPr/>
        <p:txBody>
          <a:bodyPr/>
          <a:lstStyle/>
          <a:p>
            <a:fld id="{58FAB0D0-8A46-4B9F-BE35-C7E702069DF3}" type="datetimeFigureOut">
              <a:rPr lang="en-US" smtClean="0"/>
              <a:t>1/20/2025</a:t>
            </a:fld>
            <a:endParaRPr lang="en-US"/>
          </a:p>
        </p:txBody>
      </p:sp>
      <p:sp>
        <p:nvSpPr>
          <p:cNvPr id="5" name="Footer Placeholder 4">
            <a:extLst>
              <a:ext uri="{FF2B5EF4-FFF2-40B4-BE49-F238E27FC236}">
                <a16:creationId xmlns:a16="http://schemas.microsoft.com/office/drawing/2014/main" id="{0A0EE8D1-59DA-3B9E-F28A-4E7C06126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D57BD-F4B1-CDF2-9777-CC9D0737E61C}"/>
              </a:ext>
            </a:extLst>
          </p:cNvPr>
          <p:cNvSpPr>
            <a:spLocks noGrp="1"/>
          </p:cNvSpPr>
          <p:nvPr>
            <p:ph type="sldNum" sz="quarter" idx="12"/>
          </p:nvPr>
        </p:nvSpPr>
        <p:spPr/>
        <p:txBody>
          <a:bodyPr/>
          <a:lstStyle/>
          <a:p>
            <a:fld id="{7F1CCD80-9544-45D5-8680-E19136F2B10C}" type="slidenum">
              <a:rPr lang="en-US" smtClean="0"/>
              <a:t>‹#›</a:t>
            </a:fld>
            <a:endParaRPr lang="en-US"/>
          </a:p>
        </p:txBody>
      </p:sp>
    </p:spTree>
    <p:extLst>
      <p:ext uri="{BB962C8B-B14F-4D97-AF65-F5344CB8AC3E}">
        <p14:creationId xmlns:p14="http://schemas.microsoft.com/office/powerpoint/2010/main" val="770692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4949F-BF16-496A-83C7-C35427810C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1A62BD-8BCF-4F47-B269-425ECB4DF8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CA20B8-326B-4345-9F5A-C662617B22AC}"/>
              </a:ext>
            </a:extLst>
          </p:cNvPr>
          <p:cNvSpPr>
            <a:spLocks noGrp="1"/>
          </p:cNvSpPr>
          <p:nvPr>
            <p:ph type="dt" sz="half" idx="10"/>
          </p:nvPr>
        </p:nvSpPr>
        <p:spPr/>
        <p:txBody>
          <a:bodyPr/>
          <a:lstStyle/>
          <a:p>
            <a:fld id="{FF7D0D5E-6531-4F64-9E93-67F8B47D2E7F}" type="datetime1">
              <a:rPr lang="en-US" smtClean="0"/>
              <a:t>1/20/2025</a:t>
            </a:fld>
            <a:endParaRPr lang="en-US" dirty="0"/>
          </a:p>
        </p:txBody>
      </p:sp>
      <p:sp>
        <p:nvSpPr>
          <p:cNvPr id="5" name="Footer Placeholder 4">
            <a:extLst>
              <a:ext uri="{FF2B5EF4-FFF2-40B4-BE49-F238E27FC236}">
                <a16:creationId xmlns:a16="http://schemas.microsoft.com/office/drawing/2014/main" id="{58C81FB9-6115-488A-A847-B7703A6D95DC}"/>
              </a:ext>
            </a:extLst>
          </p:cNvPr>
          <p:cNvSpPr>
            <a:spLocks noGrp="1"/>
          </p:cNvSpPr>
          <p:nvPr>
            <p:ph type="ftr" sz="quarter" idx="11"/>
          </p:nvPr>
        </p:nvSpPr>
        <p:spPr/>
        <p:txBody>
          <a:bodyPr/>
          <a:lstStyle/>
          <a:p>
            <a:r>
              <a:rPr lang="en-US" dirty="0"/>
              <a:t>1</a:t>
            </a:r>
          </a:p>
        </p:txBody>
      </p:sp>
      <p:sp>
        <p:nvSpPr>
          <p:cNvPr id="6" name="Slide Number Placeholder 5">
            <a:extLst>
              <a:ext uri="{FF2B5EF4-FFF2-40B4-BE49-F238E27FC236}">
                <a16:creationId xmlns:a16="http://schemas.microsoft.com/office/drawing/2014/main" id="{91E25BCE-D7E4-4849-AD6C-212098448006}"/>
              </a:ext>
            </a:extLst>
          </p:cNvPr>
          <p:cNvSpPr>
            <a:spLocks noGrp="1"/>
          </p:cNvSpPr>
          <p:nvPr>
            <p:ph type="sldNum" sz="quarter" idx="12"/>
          </p:nvPr>
        </p:nvSpPr>
        <p:spPr/>
        <p:txBody>
          <a:bodyPr/>
          <a:lstStyle/>
          <a:p>
            <a:fld id="{82458827-B70B-4485-B543-8B8E8B9379ED}" type="slidenum">
              <a:rPr lang="en-US" smtClean="0"/>
              <a:t>‹#›</a:t>
            </a:fld>
            <a:endParaRPr lang="en-US" dirty="0"/>
          </a:p>
        </p:txBody>
      </p:sp>
    </p:spTree>
    <p:extLst>
      <p:ext uri="{BB962C8B-B14F-4D97-AF65-F5344CB8AC3E}">
        <p14:creationId xmlns:p14="http://schemas.microsoft.com/office/powerpoint/2010/main" val="2615957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4FF4-518A-4ABB-B54B-FD9599B3D6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AAC1ED-1D8D-43E8-839D-1883632924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3500DC-E46B-4E5B-BDE4-990C49B2E7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A753C-8FB0-4372-A247-E206E5B5AE38}"/>
              </a:ext>
            </a:extLst>
          </p:cNvPr>
          <p:cNvSpPr>
            <a:spLocks noGrp="1"/>
          </p:cNvSpPr>
          <p:nvPr>
            <p:ph type="dt" sz="half" idx="10"/>
          </p:nvPr>
        </p:nvSpPr>
        <p:spPr/>
        <p:txBody>
          <a:bodyPr/>
          <a:lstStyle/>
          <a:p>
            <a:fld id="{FC3E01A4-8911-433B-9837-461AD0CF9BEE}" type="datetime1">
              <a:rPr lang="en-US" smtClean="0"/>
              <a:t>1/20/2025</a:t>
            </a:fld>
            <a:endParaRPr lang="en-US" dirty="0"/>
          </a:p>
        </p:txBody>
      </p:sp>
      <p:sp>
        <p:nvSpPr>
          <p:cNvPr id="6" name="Footer Placeholder 5">
            <a:extLst>
              <a:ext uri="{FF2B5EF4-FFF2-40B4-BE49-F238E27FC236}">
                <a16:creationId xmlns:a16="http://schemas.microsoft.com/office/drawing/2014/main" id="{0B5BF1CC-39E0-4E79-9CF1-8CD71D3B52D8}"/>
              </a:ext>
            </a:extLst>
          </p:cNvPr>
          <p:cNvSpPr>
            <a:spLocks noGrp="1"/>
          </p:cNvSpPr>
          <p:nvPr>
            <p:ph type="ftr" sz="quarter" idx="11"/>
          </p:nvPr>
        </p:nvSpPr>
        <p:spPr/>
        <p:txBody>
          <a:bodyPr/>
          <a:lstStyle/>
          <a:p>
            <a:r>
              <a:rPr lang="en-US" dirty="0"/>
              <a:t>1</a:t>
            </a:r>
          </a:p>
        </p:txBody>
      </p:sp>
      <p:sp>
        <p:nvSpPr>
          <p:cNvPr id="7" name="Slide Number Placeholder 6">
            <a:extLst>
              <a:ext uri="{FF2B5EF4-FFF2-40B4-BE49-F238E27FC236}">
                <a16:creationId xmlns:a16="http://schemas.microsoft.com/office/drawing/2014/main" id="{4BAC4591-DD82-43BE-87E2-CABD142E217A}"/>
              </a:ext>
            </a:extLst>
          </p:cNvPr>
          <p:cNvSpPr>
            <a:spLocks noGrp="1"/>
          </p:cNvSpPr>
          <p:nvPr>
            <p:ph type="sldNum" sz="quarter" idx="12"/>
          </p:nvPr>
        </p:nvSpPr>
        <p:spPr/>
        <p:txBody>
          <a:bodyPr/>
          <a:lstStyle/>
          <a:p>
            <a:fld id="{82458827-B70B-4485-B543-8B8E8B9379ED}" type="slidenum">
              <a:rPr lang="en-US" smtClean="0"/>
              <a:t>‹#›</a:t>
            </a:fld>
            <a:endParaRPr lang="en-US" dirty="0"/>
          </a:p>
        </p:txBody>
      </p:sp>
    </p:spTree>
    <p:extLst>
      <p:ext uri="{BB962C8B-B14F-4D97-AF65-F5344CB8AC3E}">
        <p14:creationId xmlns:p14="http://schemas.microsoft.com/office/powerpoint/2010/main" val="3099432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DDAD6-834E-48B6-A80A-9C03C52EE2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00BAE1-B8C1-4D3A-BBE6-865DF0E96A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6B33A7-5936-4868-8E62-DC3B6BE07D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F65DFE-045E-4F96-ADA0-2E98497993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E6E642-4D7B-4D4A-A981-4FDAA66041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E4D5D7-3627-4CB9-B02B-C82C718424DA}"/>
              </a:ext>
            </a:extLst>
          </p:cNvPr>
          <p:cNvSpPr>
            <a:spLocks noGrp="1"/>
          </p:cNvSpPr>
          <p:nvPr>
            <p:ph type="dt" sz="half" idx="10"/>
          </p:nvPr>
        </p:nvSpPr>
        <p:spPr/>
        <p:txBody>
          <a:bodyPr/>
          <a:lstStyle/>
          <a:p>
            <a:fld id="{DDD5BEA2-069C-4AAC-B82F-BD821896F2C4}" type="datetime1">
              <a:rPr lang="en-US" smtClean="0"/>
              <a:t>1/20/2025</a:t>
            </a:fld>
            <a:endParaRPr lang="en-US" dirty="0"/>
          </a:p>
        </p:txBody>
      </p:sp>
      <p:sp>
        <p:nvSpPr>
          <p:cNvPr id="8" name="Footer Placeholder 7">
            <a:extLst>
              <a:ext uri="{FF2B5EF4-FFF2-40B4-BE49-F238E27FC236}">
                <a16:creationId xmlns:a16="http://schemas.microsoft.com/office/drawing/2014/main" id="{F3DED1E3-C45D-45BE-9DA5-E21A0F23DCB5}"/>
              </a:ext>
            </a:extLst>
          </p:cNvPr>
          <p:cNvSpPr>
            <a:spLocks noGrp="1"/>
          </p:cNvSpPr>
          <p:nvPr>
            <p:ph type="ftr" sz="quarter" idx="11"/>
          </p:nvPr>
        </p:nvSpPr>
        <p:spPr/>
        <p:txBody>
          <a:bodyPr/>
          <a:lstStyle/>
          <a:p>
            <a:r>
              <a:rPr lang="en-US" dirty="0"/>
              <a:t>1</a:t>
            </a:r>
          </a:p>
        </p:txBody>
      </p:sp>
      <p:sp>
        <p:nvSpPr>
          <p:cNvPr id="9" name="Slide Number Placeholder 8">
            <a:extLst>
              <a:ext uri="{FF2B5EF4-FFF2-40B4-BE49-F238E27FC236}">
                <a16:creationId xmlns:a16="http://schemas.microsoft.com/office/drawing/2014/main" id="{079F8BE5-07E5-4627-9EEB-05F11A64648B}"/>
              </a:ext>
            </a:extLst>
          </p:cNvPr>
          <p:cNvSpPr>
            <a:spLocks noGrp="1"/>
          </p:cNvSpPr>
          <p:nvPr>
            <p:ph type="sldNum" sz="quarter" idx="12"/>
          </p:nvPr>
        </p:nvSpPr>
        <p:spPr/>
        <p:txBody>
          <a:bodyPr/>
          <a:lstStyle/>
          <a:p>
            <a:fld id="{82458827-B70B-4485-B543-8B8E8B9379ED}" type="slidenum">
              <a:rPr lang="en-US" smtClean="0"/>
              <a:t>‹#›</a:t>
            </a:fld>
            <a:endParaRPr lang="en-US" dirty="0"/>
          </a:p>
        </p:txBody>
      </p:sp>
    </p:spTree>
    <p:extLst>
      <p:ext uri="{BB962C8B-B14F-4D97-AF65-F5344CB8AC3E}">
        <p14:creationId xmlns:p14="http://schemas.microsoft.com/office/powerpoint/2010/main" val="973542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A7F04-CC92-4984-A473-96E880C52C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B5C0F4-2630-4B60-B2DB-84A6C08C44BF}"/>
              </a:ext>
            </a:extLst>
          </p:cNvPr>
          <p:cNvSpPr>
            <a:spLocks noGrp="1"/>
          </p:cNvSpPr>
          <p:nvPr>
            <p:ph type="dt" sz="half" idx="10"/>
          </p:nvPr>
        </p:nvSpPr>
        <p:spPr/>
        <p:txBody>
          <a:bodyPr/>
          <a:lstStyle/>
          <a:p>
            <a:fld id="{CCDB8208-F2FE-4157-B4AC-C2115406C827}" type="datetime1">
              <a:rPr lang="en-US" smtClean="0"/>
              <a:t>1/20/2025</a:t>
            </a:fld>
            <a:endParaRPr lang="en-US" dirty="0"/>
          </a:p>
        </p:txBody>
      </p:sp>
      <p:sp>
        <p:nvSpPr>
          <p:cNvPr id="4" name="Footer Placeholder 3">
            <a:extLst>
              <a:ext uri="{FF2B5EF4-FFF2-40B4-BE49-F238E27FC236}">
                <a16:creationId xmlns:a16="http://schemas.microsoft.com/office/drawing/2014/main" id="{4AF86627-EF48-4B08-AF44-8A9B87082773}"/>
              </a:ext>
            </a:extLst>
          </p:cNvPr>
          <p:cNvSpPr>
            <a:spLocks noGrp="1"/>
          </p:cNvSpPr>
          <p:nvPr>
            <p:ph type="ftr" sz="quarter" idx="11"/>
          </p:nvPr>
        </p:nvSpPr>
        <p:spPr/>
        <p:txBody>
          <a:bodyPr/>
          <a:lstStyle/>
          <a:p>
            <a:r>
              <a:rPr lang="en-US" dirty="0"/>
              <a:t>1</a:t>
            </a:r>
          </a:p>
        </p:txBody>
      </p:sp>
      <p:sp>
        <p:nvSpPr>
          <p:cNvPr id="5" name="Slide Number Placeholder 4">
            <a:extLst>
              <a:ext uri="{FF2B5EF4-FFF2-40B4-BE49-F238E27FC236}">
                <a16:creationId xmlns:a16="http://schemas.microsoft.com/office/drawing/2014/main" id="{F1B41664-2453-418F-9DCE-31E7977BD30B}"/>
              </a:ext>
            </a:extLst>
          </p:cNvPr>
          <p:cNvSpPr>
            <a:spLocks noGrp="1"/>
          </p:cNvSpPr>
          <p:nvPr>
            <p:ph type="sldNum" sz="quarter" idx="12"/>
          </p:nvPr>
        </p:nvSpPr>
        <p:spPr/>
        <p:txBody>
          <a:bodyPr/>
          <a:lstStyle/>
          <a:p>
            <a:fld id="{82458827-B70B-4485-B543-8B8E8B9379ED}" type="slidenum">
              <a:rPr lang="en-US" smtClean="0"/>
              <a:t>‹#›</a:t>
            </a:fld>
            <a:endParaRPr lang="en-US" dirty="0"/>
          </a:p>
        </p:txBody>
      </p:sp>
    </p:spTree>
    <p:extLst>
      <p:ext uri="{BB962C8B-B14F-4D97-AF65-F5344CB8AC3E}">
        <p14:creationId xmlns:p14="http://schemas.microsoft.com/office/powerpoint/2010/main" val="1233414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7379E1-70B3-45C9-86A4-9DD6A510BDED}"/>
              </a:ext>
            </a:extLst>
          </p:cNvPr>
          <p:cNvSpPr>
            <a:spLocks noGrp="1"/>
          </p:cNvSpPr>
          <p:nvPr>
            <p:ph type="dt" sz="half" idx="10"/>
          </p:nvPr>
        </p:nvSpPr>
        <p:spPr/>
        <p:txBody>
          <a:bodyPr/>
          <a:lstStyle/>
          <a:p>
            <a:fld id="{0CB3C93E-4438-455C-8AD2-7D6E3ABBC7F5}" type="datetime1">
              <a:rPr lang="en-US" smtClean="0"/>
              <a:t>1/20/2025</a:t>
            </a:fld>
            <a:endParaRPr lang="en-US" dirty="0"/>
          </a:p>
        </p:txBody>
      </p:sp>
      <p:sp>
        <p:nvSpPr>
          <p:cNvPr id="3" name="Footer Placeholder 2">
            <a:extLst>
              <a:ext uri="{FF2B5EF4-FFF2-40B4-BE49-F238E27FC236}">
                <a16:creationId xmlns:a16="http://schemas.microsoft.com/office/drawing/2014/main" id="{F613CFAC-C95E-480A-9D31-D16EF1998E91}"/>
              </a:ext>
            </a:extLst>
          </p:cNvPr>
          <p:cNvSpPr>
            <a:spLocks noGrp="1"/>
          </p:cNvSpPr>
          <p:nvPr>
            <p:ph type="ftr" sz="quarter" idx="11"/>
          </p:nvPr>
        </p:nvSpPr>
        <p:spPr/>
        <p:txBody>
          <a:bodyPr/>
          <a:lstStyle/>
          <a:p>
            <a:r>
              <a:rPr lang="en-US" dirty="0"/>
              <a:t>1</a:t>
            </a:r>
          </a:p>
        </p:txBody>
      </p:sp>
      <p:sp>
        <p:nvSpPr>
          <p:cNvPr id="4" name="Slide Number Placeholder 3">
            <a:extLst>
              <a:ext uri="{FF2B5EF4-FFF2-40B4-BE49-F238E27FC236}">
                <a16:creationId xmlns:a16="http://schemas.microsoft.com/office/drawing/2014/main" id="{F82D0FB2-09C0-4CBD-8395-E5AD25448B8F}"/>
              </a:ext>
            </a:extLst>
          </p:cNvPr>
          <p:cNvSpPr>
            <a:spLocks noGrp="1"/>
          </p:cNvSpPr>
          <p:nvPr>
            <p:ph type="sldNum" sz="quarter" idx="12"/>
          </p:nvPr>
        </p:nvSpPr>
        <p:spPr/>
        <p:txBody>
          <a:bodyPr/>
          <a:lstStyle/>
          <a:p>
            <a:fld id="{82458827-B70B-4485-B543-8B8E8B9379ED}" type="slidenum">
              <a:rPr lang="en-US" smtClean="0"/>
              <a:t>‹#›</a:t>
            </a:fld>
            <a:endParaRPr lang="en-US" dirty="0"/>
          </a:p>
        </p:txBody>
      </p:sp>
    </p:spTree>
    <p:extLst>
      <p:ext uri="{BB962C8B-B14F-4D97-AF65-F5344CB8AC3E}">
        <p14:creationId xmlns:p14="http://schemas.microsoft.com/office/powerpoint/2010/main" val="1761407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F3D77-9CD9-4588-A0DF-6B82A50494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3AC2D0-3587-4DF7-A1B3-F5A7B0FA10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2DF961-9CBE-4DAA-B876-EFBDF47567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6F75F-9456-44F3-B527-AB3F47732395}"/>
              </a:ext>
            </a:extLst>
          </p:cNvPr>
          <p:cNvSpPr>
            <a:spLocks noGrp="1"/>
          </p:cNvSpPr>
          <p:nvPr>
            <p:ph type="dt" sz="half" idx="10"/>
          </p:nvPr>
        </p:nvSpPr>
        <p:spPr/>
        <p:txBody>
          <a:bodyPr/>
          <a:lstStyle/>
          <a:p>
            <a:fld id="{0EE8476D-917F-4A05-95AA-3C6ED4020B9C}" type="datetime1">
              <a:rPr lang="en-US" smtClean="0"/>
              <a:t>1/20/2025</a:t>
            </a:fld>
            <a:endParaRPr lang="en-US" dirty="0"/>
          </a:p>
        </p:txBody>
      </p:sp>
      <p:sp>
        <p:nvSpPr>
          <p:cNvPr id="6" name="Footer Placeholder 5">
            <a:extLst>
              <a:ext uri="{FF2B5EF4-FFF2-40B4-BE49-F238E27FC236}">
                <a16:creationId xmlns:a16="http://schemas.microsoft.com/office/drawing/2014/main" id="{586A6222-E4D7-4158-92AB-9491AA787006}"/>
              </a:ext>
            </a:extLst>
          </p:cNvPr>
          <p:cNvSpPr>
            <a:spLocks noGrp="1"/>
          </p:cNvSpPr>
          <p:nvPr>
            <p:ph type="ftr" sz="quarter" idx="11"/>
          </p:nvPr>
        </p:nvSpPr>
        <p:spPr/>
        <p:txBody>
          <a:bodyPr/>
          <a:lstStyle/>
          <a:p>
            <a:r>
              <a:rPr lang="en-US" dirty="0"/>
              <a:t>1</a:t>
            </a:r>
          </a:p>
        </p:txBody>
      </p:sp>
      <p:sp>
        <p:nvSpPr>
          <p:cNvPr id="7" name="Slide Number Placeholder 6">
            <a:extLst>
              <a:ext uri="{FF2B5EF4-FFF2-40B4-BE49-F238E27FC236}">
                <a16:creationId xmlns:a16="http://schemas.microsoft.com/office/drawing/2014/main" id="{7D7F73E0-D551-46CD-A44C-A5552FFE9032}"/>
              </a:ext>
            </a:extLst>
          </p:cNvPr>
          <p:cNvSpPr>
            <a:spLocks noGrp="1"/>
          </p:cNvSpPr>
          <p:nvPr>
            <p:ph type="sldNum" sz="quarter" idx="12"/>
          </p:nvPr>
        </p:nvSpPr>
        <p:spPr/>
        <p:txBody>
          <a:bodyPr/>
          <a:lstStyle/>
          <a:p>
            <a:fld id="{82458827-B70B-4485-B543-8B8E8B9379ED}" type="slidenum">
              <a:rPr lang="en-US" smtClean="0"/>
              <a:t>‹#›</a:t>
            </a:fld>
            <a:endParaRPr lang="en-US" dirty="0"/>
          </a:p>
        </p:txBody>
      </p:sp>
    </p:spTree>
    <p:extLst>
      <p:ext uri="{BB962C8B-B14F-4D97-AF65-F5344CB8AC3E}">
        <p14:creationId xmlns:p14="http://schemas.microsoft.com/office/powerpoint/2010/main" val="3137535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A4592-6BCB-4540-9A6B-2690323C68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6BEF10-B0A4-4ADF-AF88-5EC8CB0993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E900B66-C23C-4CAF-9AEB-7BACEA7424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E10CE2-DD86-4926-B632-01C5C6F39683}"/>
              </a:ext>
            </a:extLst>
          </p:cNvPr>
          <p:cNvSpPr>
            <a:spLocks noGrp="1"/>
          </p:cNvSpPr>
          <p:nvPr>
            <p:ph type="dt" sz="half" idx="10"/>
          </p:nvPr>
        </p:nvSpPr>
        <p:spPr/>
        <p:txBody>
          <a:bodyPr/>
          <a:lstStyle/>
          <a:p>
            <a:fld id="{9D9A50D0-A275-49BA-AF2B-C495ACF55DFE}" type="datetime1">
              <a:rPr lang="en-US" smtClean="0"/>
              <a:t>1/20/2025</a:t>
            </a:fld>
            <a:endParaRPr lang="en-US" dirty="0"/>
          </a:p>
        </p:txBody>
      </p:sp>
      <p:sp>
        <p:nvSpPr>
          <p:cNvPr id="6" name="Footer Placeholder 5">
            <a:extLst>
              <a:ext uri="{FF2B5EF4-FFF2-40B4-BE49-F238E27FC236}">
                <a16:creationId xmlns:a16="http://schemas.microsoft.com/office/drawing/2014/main" id="{2F61FDFA-5627-4866-BF7D-91C940E0ED75}"/>
              </a:ext>
            </a:extLst>
          </p:cNvPr>
          <p:cNvSpPr>
            <a:spLocks noGrp="1"/>
          </p:cNvSpPr>
          <p:nvPr>
            <p:ph type="ftr" sz="quarter" idx="11"/>
          </p:nvPr>
        </p:nvSpPr>
        <p:spPr/>
        <p:txBody>
          <a:bodyPr/>
          <a:lstStyle/>
          <a:p>
            <a:r>
              <a:rPr lang="en-US" dirty="0"/>
              <a:t>1</a:t>
            </a:r>
          </a:p>
        </p:txBody>
      </p:sp>
      <p:sp>
        <p:nvSpPr>
          <p:cNvPr id="7" name="Slide Number Placeholder 6">
            <a:extLst>
              <a:ext uri="{FF2B5EF4-FFF2-40B4-BE49-F238E27FC236}">
                <a16:creationId xmlns:a16="http://schemas.microsoft.com/office/drawing/2014/main" id="{102D9DB0-AC1A-40C0-9B4C-6B5435EB4BC2}"/>
              </a:ext>
            </a:extLst>
          </p:cNvPr>
          <p:cNvSpPr>
            <a:spLocks noGrp="1"/>
          </p:cNvSpPr>
          <p:nvPr>
            <p:ph type="sldNum" sz="quarter" idx="12"/>
          </p:nvPr>
        </p:nvSpPr>
        <p:spPr/>
        <p:txBody>
          <a:bodyPr/>
          <a:lstStyle/>
          <a:p>
            <a:fld id="{82458827-B70B-4485-B543-8B8E8B9379ED}" type="slidenum">
              <a:rPr lang="en-US" smtClean="0"/>
              <a:t>‹#›</a:t>
            </a:fld>
            <a:endParaRPr lang="en-US" dirty="0"/>
          </a:p>
        </p:txBody>
      </p:sp>
    </p:spTree>
    <p:extLst>
      <p:ext uri="{BB962C8B-B14F-4D97-AF65-F5344CB8AC3E}">
        <p14:creationId xmlns:p14="http://schemas.microsoft.com/office/powerpoint/2010/main" val="1022047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277FBA-DAE9-4CF0-A8FB-A0C54C76F6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4040BA-AE5D-4F85-922E-E8F884630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263D2-1F8A-485C-A38F-79F9C6635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DC44E-2FF1-41C9-9269-1FEC26B40D9C}" type="datetime1">
              <a:rPr lang="en-US" smtClean="0"/>
              <a:t>1/20/2025</a:t>
            </a:fld>
            <a:endParaRPr lang="en-US" dirty="0"/>
          </a:p>
        </p:txBody>
      </p:sp>
      <p:sp>
        <p:nvSpPr>
          <p:cNvPr id="5" name="Footer Placeholder 4">
            <a:extLst>
              <a:ext uri="{FF2B5EF4-FFF2-40B4-BE49-F238E27FC236}">
                <a16:creationId xmlns:a16="http://schemas.microsoft.com/office/drawing/2014/main" id="{346CCA57-4607-4FD9-B16B-7F472E07B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1</a:t>
            </a:r>
          </a:p>
        </p:txBody>
      </p:sp>
      <p:sp>
        <p:nvSpPr>
          <p:cNvPr id="6" name="Slide Number Placeholder 5">
            <a:extLst>
              <a:ext uri="{FF2B5EF4-FFF2-40B4-BE49-F238E27FC236}">
                <a16:creationId xmlns:a16="http://schemas.microsoft.com/office/drawing/2014/main" id="{FE9A2AEE-437A-49E7-A9BA-F51E7B8C9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58827-B70B-4485-B543-8B8E8B9379ED}" type="slidenum">
              <a:rPr lang="en-US" smtClean="0"/>
              <a:t>‹#›</a:t>
            </a:fld>
            <a:endParaRPr lang="en-US" dirty="0"/>
          </a:p>
        </p:txBody>
      </p:sp>
    </p:spTree>
    <p:extLst>
      <p:ext uri="{BB962C8B-B14F-4D97-AF65-F5344CB8AC3E}">
        <p14:creationId xmlns:p14="http://schemas.microsoft.com/office/powerpoint/2010/main" val="8238494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BDE0A1-059E-EF2C-03BD-F5F1AEA2FF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C88D9B-CC97-EFCA-DD60-A76C3EDB3B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DBB9B7-161F-316D-680E-A0C66C860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FAB0D0-8A46-4B9F-BE35-C7E702069DF3}" type="datetimeFigureOut">
              <a:rPr lang="en-US" smtClean="0"/>
              <a:t>1/20/2025</a:t>
            </a:fld>
            <a:endParaRPr lang="en-US"/>
          </a:p>
        </p:txBody>
      </p:sp>
      <p:sp>
        <p:nvSpPr>
          <p:cNvPr id="5" name="Footer Placeholder 4">
            <a:extLst>
              <a:ext uri="{FF2B5EF4-FFF2-40B4-BE49-F238E27FC236}">
                <a16:creationId xmlns:a16="http://schemas.microsoft.com/office/drawing/2014/main" id="{585CEE31-BB37-4442-6A3B-BAE645D3CC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E6EEF5D-15BB-E5B7-20CC-C148B6A32F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F1CCD80-9544-45D5-8680-E19136F2B10C}" type="slidenum">
              <a:rPr lang="en-US" smtClean="0"/>
              <a:t>‹#›</a:t>
            </a:fld>
            <a:endParaRPr lang="en-US"/>
          </a:p>
        </p:txBody>
      </p:sp>
    </p:spTree>
    <p:extLst>
      <p:ext uri="{BB962C8B-B14F-4D97-AF65-F5344CB8AC3E}">
        <p14:creationId xmlns:p14="http://schemas.microsoft.com/office/powerpoint/2010/main" val="14007355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18.xml"/><Relationship Id="rId6" Type="http://schemas.openxmlformats.org/officeDocument/2006/relationships/customXml" Target="../ink/ink3.xml"/><Relationship Id="rId11"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customXml" Target="../ink/ink7.xml"/><Relationship Id="rId1" Type="http://schemas.openxmlformats.org/officeDocument/2006/relationships/slideLayout" Target="../slideLayouts/slideLayout18.xml"/><Relationship Id="rId6" Type="http://schemas.openxmlformats.org/officeDocument/2006/relationships/customXml" Target="../ink/ink9.xml"/><Relationship Id="rId5" Type="http://schemas.openxmlformats.org/officeDocument/2006/relationships/image" Target="../media/image20.png"/><Relationship Id="rId4" Type="http://schemas.openxmlformats.org/officeDocument/2006/relationships/customXml" Target="../ink/ink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customXml" Target="../ink/ink10.xml"/><Relationship Id="rId1" Type="http://schemas.openxmlformats.org/officeDocument/2006/relationships/slideLayout" Target="../slideLayouts/slideLayout18.xml"/><Relationship Id="rId6" Type="http://schemas.openxmlformats.org/officeDocument/2006/relationships/customXml" Target="../ink/ink12.xml"/><Relationship Id="rId5" Type="http://schemas.openxmlformats.org/officeDocument/2006/relationships/image" Target="../media/image23.png"/><Relationship Id="rId4" Type="http://schemas.openxmlformats.org/officeDocument/2006/relationships/customXml" Target="../ink/ink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3.xml"/><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customXml" Target="../ink/ink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customXml" Target="../ink/ink15.xml"/><Relationship Id="rId1" Type="http://schemas.openxmlformats.org/officeDocument/2006/relationships/slideLayout" Target="../slideLayouts/slideLayout18.xml"/><Relationship Id="rId6" Type="http://schemas.openxmlformats.org/officeDocument/2006/relationships/customXml" Target="../ink/ink17.xml"/><Relationship Id="rId5" Type="http://schemas.openxmlformats.org/officeDocument/2006/relationships/image" Target="../media/image31.png"/><Relationship Id="rId4" Type="http://schemas.openxmlformats.org/officeDocument/2006/relationships/customXml" Target="../ink/ink16.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33.png"/><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customXml" Target="../ink/ink19.xml"/><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customXml" Target="../ink/ink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6BCE35-094D-4E84-BECA-C141C7D39822}"/>
              </a:ext>
            </a:extLst>
          </p:cNvPr>
          <p:cNvSpPr txBox="1"/>
          <p:nvPr/>
        </p:nvSpPr>
        <p:spPr>
          <a:xfrm>
            <a:off x="100044" y="35995"/>
            <a:ext cx="12067102" cy="954107"/>
          </a:xfrm>
          <a:prstGeom prst="rect">
            <a:avLst/>
          </a:prstGeom>
          <a:solidFill>
            <a:schemeClr val="accent5">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PROJECT ENGINEERING AND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Course Code: CH62028</a:t>
            </a:r>
          </a:p>
        </p:txBody>
      </p:sp>
      <p:sp>
        <p:nvSpPr>
          <p:cNvPr id="3" name="Rectangle 2">
            <a:extLst>
              <a:ext uri="{FF2B5EF4-FFF2-40B4-BE49-F238E27FC236}">
                <a16:creationId xmlns:a16="http://schemas.microsoft.com/office/drawing/2014/main" id="{D310E669-CAB0-4842-A1A6-8392895FB4DF}"/>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202CDD21-600B-4A0E-95CD-658E95856C3A}"/>
              </a:ext>
            </a:extLst>
          </p:cNvPr>
          <p:cNvSpPr txBox="1"/>
          <p:nvPr/>
        </p:nvSpPr>
        <p:spPr>
          <a:xfrm>
            <a:off x="3177985" y="4388817"/>
            <a:ext cx="6116320" cy="155427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IN" sz="2000" b="1" i="0" u="none" strike="noStrike" kern="1200" cap="none" spc="0" normalizeH="0" baseline="0" noProof="0" dirty="0" err="1">
                <a:ln>
                  <a:noFill/>
                </a:ln>
                <a:solidFill>
                  <a:srgbClr val="002060"/>
                </a:solidFill>
                <a:effectLst>
                  <a:outerShdw blurRad="38100" dist="38100" dir="2700000" algn="tl">
                    <a:srgbClr val="000000">
                      <a:alpha val="43137"/>
                    </a:srgbClr>
                  </a:outerShdw>
                </a:effectLst>
                <a:uLnTx/>
                <a:uFillTx/>
                <a:latin typeface="Amasis MT Pro Medium" panose="02040604050005020304" pitchFamily="18" charset="0"/>
                <a:ea typeface="+mn-ea"/>
                <a:cs typeface="Times New Roman" panose="02020603050405020304" pitchFamily="18" charset="0"/>
              </a:rPr>
              <a:t>Dr.</a:t>
            </a:r>
            <a:r>
              <a:rPr kumimoji="0" lang="en-IN" sz="2000" b="1" i="0" u="none" strike="noStrike" kern="1200" cap="none" spc="0" normalizeH="0" baseline="0" noProof="0" dirty="0">
                <a:ln>
                  <a:noFill/>
                </a:ln>
                <a:solidFill>
                  <a:srgbClr val="002060"/>
                </a:solidFill>
                <a:effectLst>
                  <a:outerShdw blurRad="38100" dist="38100" dir="2700000" algn="tl">
                    <a:srgbClr val="000000">
                      <a:alpha val="43137"/>
                    </a:srgbClr>
                  </a:outerShdw>
                </a:effectLst>
                <a:uLnTx/>
                <a:uFillTx/>
                <a:latin typeface="Amasis MT Pro Medium" panose="02040604050005020304" pitchFamily="18" charset="0"/>
                <a:ea typeface="+mn-ea"/>
                <a:cs typeface="Times New Roman" panose="02020603050405020304" pitchFamily="18" charset="0"/>
              </a:rPr>
              <a:t> SUVERNA TRIVEDI </a:t>
            </a:r>
          </a:p>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IN" sz="2000" b="0" i="0" u="none" strike="noStrike" kern="1200" cap="none" spc="0" normalizeH="0" baseline="0" noProof="0" dirty="0">
                <a:ln>
                  <a:noFill/>
                </a:ln>
                <a:solidFill>
                  <a:srgbClr val="002060"/>
                </a:solidFill>
                <a:effectLst/>
                <a:uLnTx/>
                <a:uFillTx/>
                <a:latin typeface="Amasis MT Pro Medium" panose="02040604050005020304" pitchFamily="18" charset="0"/>
                <a:ea typeface="+mn-ea"/>
                <a:cs typeface="Times New Roman" panose="02020603050405020304" pitchFamily="18" charset="0"/>
              </a:rPr>
              <a:t>Assistant Professor </a:t>
            </a:r>
          </a:p>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IN" sz="2000" b="0" i="0" u="none" strike="noStrike" kern="1200" cap="none" spc="0" normalizeH="0" baseline="0" noProof="0" dirty="0">
                <a:ln>
                  <a:noFill/>
                </a:ln>
                <a:solidFill>
                  <a:srgbClr val="002060"/>
                </a:solidFill>
                <a:effectLst/>
                <a:uLnTx/>
                <a:uFillTx/>
                <a:latin typeface="Amasis MT Pro Medium" panose="02040604050005020304" pitchFamily="18" charset="0"/>
                <a:ea typeface="+mn-ea"/>
                <a:cs typeface="Times New Roman" panose="02020603050405020304" pitchFamily="18" charset="0"/>
              </a:rPr>
              <a:t>Department of Chemical Engineering, IIT KGP</a:t>
            </a:r>
          </a:p>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IN" sz="2000" b="0" i="0" u="none" strike="noStrike" kern="1200" cap="none" spc="0" normalizeH="0" baseline="0" noProof="0" dirty="0">
                <a:ln>
                  <a:noFill/>
                </a:ln>
                <a:solidFill>
                  <a:srgbClr val="002060"/>
                </a:solidFill>
                <a:effectLst/>
                <a:uLnTx/>
                <a:uFillTx/>
                <a:latin typeface="Amasis MT Pro Medium" panose="02040604050005020304" pitchFamily="18" charset="0"/>
                <a:ea typeface="+mn-ea"/>
                <a:cs typeface="Times New Roman" panose="02020603050405020304" pitchFamily="18" charset="0"/>
              </a:rPr>
              <a:t>Email: strivedi@che.iitkgp.ac.in</a:t>
            </a:r>
          </a:p>
        </p:txBody>
      </p:sp>
      <p:sp>
        <p:nvSpPr>
          <p:cNvPr id="9" name="Slide Number Placeholder 8">
            <a:extLst>
              <a:ext uri="{FF2B5EF4-FFF2-40B4-BE49-F238E27FC236}">
                <a16:creationId xmlns:a16="http://schemas.microsoft.com/office/drawing/2014/main" id="{5BA360D1-9243-42F6-BEAD-8C3902E6A59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458827-B70B-4485-B543-8B8E8B9379E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F992A8AA-D58F-493B-A152-C063CE21ED75}"/>
              </a:ext>
            </a:extLst>
          </p:cNvPr>
          <p:cNvPicPr>
            <a:picLocks noChangeAspect="1"/>
          </p:cNvPicPr>
          <p:nvPr/>
        </p:nvPicPr>
        <p:blipFill>
          <a:blip r:embed="rId3"/>
          <a:stretch>
            <a:fillRect/>
          </a:stretch>
        </p:blipFill>
        <p:spPr>
          <a:xfrm>
            <a:off x="5143234" y="1869847"/>
            <a:ext cx="1715225" cy="1919623"/>
          </a:xfrm>
          <a:prstGeom prst="rect">
            <a:avLst/>
          </a:prstGeom>
        </p:spPr>
      </p:pic>
      <p:sp>
        <p:nvSpPr>
          <p:cNvPr id="2" name="Rectangle 1">
            <a:extLst>
              <a:ext uri="{FF2B5EF4-FFF2-40B4-BE49-F238E27FC236}">
                <a16:creationId xmlns:a16="http://schemas.microsoft.com/office/drawing/2014/main" id="{893D2218-6D0F-43D1-BBD7-765071A2B4A1}"/>
              </a:ext>
            </a:extLst>
          </p:cNvPr>
          <p:cNvSpPr/>
          <p:nvPr/>
        </p:nvSpPr>
        <p:spPr>
          <a:xfrm>
            <a:off x="5639208" y="1271920"/>
            <a:ext cx="72327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Class:</a:t>
            </a:r>
          </a:p>
        </p:txBody>
      </p:sp>
    </p:spTree>
    <p:extLst>
      <p:ext uri="{BB962C8B-B14F-4D97-AF65-F5344CB8AC3E}">
        <p14:creationId xmlns:p14="http://schemas.microsoft.com/office/powerpoint/2010/main" val="217533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174C28-FBF1-36FA-1C6D-39C88F731B19}"/>
              </a:ext>
            </a:extLst>
          </p:cNvPr>
          <p:cNvSpPr txBox="1"/>
          <p:nvPr/>
        </p:nvSpPr>
        <p:spPr>
          <a:xfrm>
            <a:off x="644457" y="1037114"/>
            <a:ext cx="10697994" cy="2960875"/>
          </a:xfrm>
          <a:prstGeom prst="rect">
            <a:avLst/>
          </a:prstGeom>
          <a:noFill/>
        </p:spPr>
        <p:txBody>
          <a:bodyPr wrap="square">
            <a:spAutoFit/>
          </a:bodyPr>
          <a:lstStyle/>
          <a:p>
            <a:pPr algn="just">
              <a:lnSpc>
                <a:spcPct val="150000"/>
              </a:lnSpc>
            </a:pPr>
            <a:r>
              <a:rPr lang="en-US" b="1" dirty="0"/>
              <a:t>Scenario</a:t>
            </a:r>
            <a:r>
              <a:rPr lang="en-US" dirty="0"/>
              <a:t>:</a:t>
            </a:r>
            <a:br>
              <a:rPr lang="en-US" dirty="0"/>
            </a:br>
            <a:r>
              <a:rPr lang="en-US" dirty="0"/>
              <a:t>"You are tasked with designing a new bottled water company. How would you optimize production to reduce costs while maintaining quality?"</a:t>
            </a:r>
          </a:p>
          <a:p>
            <a:pPr algn="just">
              <a:lnSpc>
                <a:spcPct val="150000"/>
              </a:lnSpc>
            </a:pPr>
            <a:r>
              <a:rPr lang="en-US" b="1" dirty="0"/>
              <a:t>Questions</a:t>
            </a:r>
            <a:r>
              <a:rPr lang="en-US" dirty="0"/>
              <a:t>:</a:t>
            </a:r>
          </a:p>
          <a:p>
            <a:pPr algn="just">
              <a:lnSpc>
                <a:spcPct val="150000"/>
              </a:lnSpc>
              <a:buFont typeface="+mj-lt"/>
              <a:buAutoNum type="arabicPeriod"/>
            </a:pPr>
            <a:r>
              <a:rPr lang="en-US" dirty="0"/>
              <a:t>"What factors contribute the most to the cost difference between bottled and tap water?"</a:t>
            </a:r>
          </a:p>
          <a:p>
            <a:pPr algn="just">
              <a:lnSpc>
                <a:spcPct val="150000"/>
              </a:lnSpc>
              <a:buFont typeface="+mj-lt"/>
              <a:buAutoNum type="arabicPeriod"/>
            </a:pPr>
            <a:r>
              <a:rPr lang="en-US" dirty="0"/>
              <a:t>"What project management strategies could you implement to reduce packaging or transportation costs?"</a:t>
            </a:r>
          </a:p>
        </p:txBody>
      </p:sp>
      <p:sp>
        <p:nvSpPr>
          <p:cNvPr id="4" name="Rectangle 3">
            <a:extLst>
              <a:ext uri="{FF2B5EF4-FFF2-40B4-BE49-F238E27FC236}">
                <a16:creationId xmlns:a16="http://schemas.microsoft.com/office/drawing/2014/main" id="{9B1B3B15-FDA8-8FEF-14FB-0E01A2212DA6}"/>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2FA8ED6A-1B96-9A54-8260-A8808AC28D0D}"/>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2. Everyday Engineering in Action</a:t>
            </a:r>
          </a:p>
        </p:txBody>
      </p:sp>
    </p:spTree>
    <p:extLst>
      <p:ext uri="{BB962C8B-B14F-4D97-AF65-F5344CB8AC3E}">
        <p14:creationId xmlns:p14="http://schemas.microsoft.com/office/powerpoint/2010/main" val="119379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430AD5-089C-E7E7-193D-7E166134D1F0}"/>
              </a:ext>
            </a:extLst>
          </p:cNvPr>
          <p:cNvSpPr txBox="1"/>
          <p:nvPr/>
        </p:nvSpPr>
        <p:spPr>
          <a:xfrm>
            <a:off x="975197" y="747732"/>
            <a:ext cx="11048190" cy="2960875"/>
          </a:xfrm>
          <a:prstGeom prst="rect">
            <a:avLst/>
          </a:prstGeom>
          <a:noFill/>
        </p:spPr>
        <p:txBody>
          <a:bodyPr wrap="square">
            <a:spAutoFit/>
          </a:bodyPr>
          <a:lstStyle/>
          <a:p>
            <a:pPr>
              <a:lnSpc>
                <a:spcPct val="150000"/>
              </a:lnSpc>
            </a:pPr>
            <a:r>
              <a:rPr lang="en-US" b="1" dirty="0"/>
              <a:t>Example 2: Choosing a Factory Location for Chocolate Production</a:t>
            </a:r>
            <a:endParaRPr lang="en-US" dirty="0"/>
          </a:p>
          <a:p>
            <a:pPr>
              <a:lnSpc>
                <a:spcPct val="150000"/>
              </a:lnSpc>
              <a:buFont typeface="Arial" panose="020B0604020202020204" pitchFamily="34" charset="0"/>
              <a:buChar char="•"/>
            </a:pPr>
            <a:r>
              <a:rPr lang="en-US" b="1" dirty="0"/>
              <a:t>Scenario</a:t>
            </a:r>
            <a:r>
              <a:rPr lang="en-US" dirty="0"/>
              <a:t>: "Imagine you are building a chocolate factory. Where would you build it?"</a:t>
            </a:r>
          </a:p>
          <a:p>
            <a:pPr>
              <a:lnSpc>
                <a:spcPct val="150000"/>
              </a:lnSpc>
              <a:buFont typeface="Arial" panose="020B0604020202020204" pitchFamily="34" charset="0"/>
              <a:buChar char="•"/>
            </a:pPr>
            <a:r>
              <a:rPr lang="en-US" b="1" dirty="0"/>
              <a:t>Factors to Discuss</a:t>
            </a:r>
            <a:r>
              <a:rPr lang="en-US" dirty="0"/>
              <a:t>:</a:t>
            </a:r>
          </a:p>
          <a:p>
            <a:pPr marL="742950" lvl="1" indent="-285750">
              <a:lnSpc>
                <a:spcPct val="150000"/>
              </a:lnSpc>
              <a:buFont typeface="Arial" panose="020B0604020202020204" pitchFamily="34" charset="0"/>
              <a:buChar char="•"/>
            </a:pPr>
            <a:r>
              <a:rPr lang="en-US" dirty="0"/>
              <a:t>Proximity to cocoa farms (raw materials).</a:t>
            </a:r>
          </a:p>
          <a:p>
            <a:pPr marL="742950" lvl="1" indent="-285750">
              <a:lnSpc>
                <a:spcPct val="150000"/>
              </a:lnSpc>
              <a:buFont typeface="Arial" panose="020B0604020202020204" pitchFamily="34" charset="0"/>
              <a:buChar char="•"/>
            </a:pPr>
            <a:r>
              <a:rPr lang="en-US" dirty="0"/>
              <a:t>Access to power and water.</a:t>
            </a:r>
          </a:p>
          <a:p>
            <a:pPr marL="742950" lvl="1" indent="-285750">
              <a:lnSpc>
                <a:spcPct val="150000"/>
              </a:lnSpc>
              <a:buFont typeface="Arial" panose="020B0604020202020204" pitchFamily="34" charset="0"/>
              <a:buChar char="•"/>
            </a:pPr>
            <a:r>
              <a:rPr lang="en-US" dirty="0"/>
              <a:t>Transportation to consumer markets.</a:t>
            </a:r>
          </a:p>
          <a:p>
            <a:pPr>
              <a:lnSpc>
                <a:spcPct val="150000"/>
              </a:lnSpc>
              <a:buFont typeface="Arial" panose="020B0604020202020204" pitchFamily="34" charset="0"/>
              <a:buChar char="•"/>
            </a:pPr>
            <a:r>
              <a:rPr lang="en-US" b="1" dirty="0"/>
              <a:t>Lesson</a:t>
            </a:r>
            <a:r>
              <a:rPr lang="en-US" dirty="0"/>
              <a:t>: Introduce the concept of plant location and layout design.</a:t>
            </a:r>
          </a:p>
        </p:txBody>
      </p:sp>
      <p:sp>
        <p:nvSpPr>
          <p:cNvPr id="4" name="Rectangle 3">
            <a:extLst>
              <a:ext uri="{FF2B5EF4-FFF2-40B4-BE49-F238E27FC236}">
                <a16:creationId xmlns:a16="http://schemas.microsoft.com/office/drawing/2014/main" id="{858650FF-87EB-EA2A-5F97-FB6518F84BD0}"/>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8CA409F2-A6E2-FE8D-497B-AB243B85497E}"/>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2. Everyday Engineering in Action</a:t>
            </a:r>
          </a:p>
        </p:txBody>
      </p:sp>
    </p:spTree>
    <p:extLst>
      <p:ext uri="{BB962C8B-B14F-4D97-AF65-F5344CB8AC3E}">
        <p14:creationId xmlns:p14="http://schemas.microsoft.com/office/powerpoint/2010/main" val="4004141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35AF4F-8054-8ADF-DC17-DBA33162906A}"/>
              </a:ext>
            </a:extLst>
          </p:cNvPr>
          <p:cNvSpPr txBox="1"/>
          <p:nvPr/>
        </p:nvSpPr>
        <p:spPr>
          <a:xfrm>
            <a:off x="527726" y="918548"/>
            <a:ext cx="11126010" cy="3376374"/>
          </a:xfrm>
          <a:prstGeom prst="rect">
            <a:avLst/>
          </a:prstGeom>
          <a:noFill/>
        </p:spPr>
        <p:txBody>
          <a:bodyPr wrap="square">
            <a:spAutoFit/>
          </a:bodyPr>
          <a:lstStyle/>
          <a:p>
            <a:pPr algn="just">
              <a:lnSpc>
                <a:spcPct val="150000"/>
              </a:lnSpc>
            </a:pPr>
            <a:r>
              <a:rPr lang="en-US" b="1" dirty="0"/>
              <a:t>Example 1: The Bhopal Gas Tragedy (1984)</a:t>
            </a:r>
            <a:endParaRPr lang="en-US" dirty="0"/>
          </a:p>
          <a:p>
            <a:pPr algn="just">
              <a:lnSpc>
                <a:spcPct val="150000"/>
              </a:lnSpc>
              <a:buFont typeface="Arial" panose="020B0604020202020204" pitchFamily="34" charset="0"/>
              <a:buChar char="•"/>
            </a:pPr>
            <a:r>
              <a:rPr lang="en-US" b="1" dirty="0"/>
              <a:t>Point</a:t>
            </a:r>
            <a:r>
              <a:rPr lang="en-US" dirty="0"/>
              <a:t>: A chemical project failure with catastrophic consequences due to poor risk management.</a:t>
            </a:r>
          </a:p>
          <a:p>
            <a:pPr algn="just">
              <a:lnSpc>
                <a:spcPct val="150000"/>
              </a:lnSpc>
              <a:buFont typeface="Arial" panose="020B0604020202020204" pitchFamily="34" charset="0"/>
              <a:buChar char="•"/>
            </a:pPr>
            <a:r>
              <a:rPr lang="en-US" b="1" dirty="0"/>
              <a:t>Question</a:t>
            </a:r>
            <a:r>
              <a:rPr lang="en-US" dirty="0"/>
              <a:t>: "What safety measures would you prioritize in designing a chemical plant?"</a:t>
            </a:r>
          </a:p>
          <a:p>
            <a:pPr algn="just">
              <a:lnSpc>
                <a:spcPct val="150000"/>
              </a:lnSpc>
              <a:buFont typeface="Arial" panose="020B0604020202020204" pitchFamily="34" charset="0"/>
              <a:buChar char="•"/>
            </a:pPr>
            <a:r>
              <a:rPr lang="en-US" b="1" dirty="0"/>
              <a:t>Connection</a:t>
            </a:r>
            <a:r>
              <a:rPr lang="en-US" dirty="0"/>
              <a:t>: Stress the importance of safety, engineering ethics, and project evaluation.</a:t>
            </a:r>
          </a:p>
          <a:p>
            <a:pPr algn="just">
              <a:lnSpc>
                <a:spcPct val="150000"/>
              </a:lnSpc>
            </a:pPr>
            <a:r>
              <a:rPr lang="en-US" b="1" dirty="0"/>
              <a:t>Example 2: Development of Ammonia Production</a:t>
            </a:r>
            <a:endParaRPr lang="en-US" dirty="0"/>
          </a:p>
          <a:p>
            <a:pPr algn="just">
              <a:lnSpc>
                <a:spcPct val="150000"/>
              </a:lnSpc>
              <a:buFont typeface="Arial" panose="020B0604020202020204" pitchFamily="34" charset="0"/>
              <a:buChar char="•"/>
            </a:pPr>
            <a:r>
              <a:rPr lang="en-US" b="1" dirty="0"/>
              <a:t>Point</a:t>
            </a:r>
            <a:r>
              <a:rPr lang="en-US" dirty="0"/>
              <a:t>: The Haber-Bosch process transformed agriculture by producing fertilizers.</a:t>
            </a:r>
          </a:p>
          <a:p>
            <a:pPr algn="just">
              <a:lnSpc>
                <a:spcPct val="150000"/>
              </a:lnSpc>
              <a:buFont typeface="Arial" panose="020B0604020202020204" pitchFamily="34" charset="0"/>
              <a:buChar char="•"/>
            </a:pPr>
            <a:r>
              <a:rPr lang="en-US" b="1" dirty="0"/>
              <a:t>Question</a:t>
            </a:r>
            <a:r>
              <a:rPr lang="en-US" dirty="0"/>
              <a:t>: "How did ammonia synthesis impact food production globally?"</a:t>
            </a:r>
          </a:p>
          <a:p>
            <a:pPr algn="just">
              <a:lnSpc>
                <a:spcPct val="150000"/>
              </a:lnSpc>
              <a:buFont typeface="Arial" panose="020B0604020202020204" pitchFamily="34" charset="0"/>
              <a:buChar char="•"/>
            </a:pPr>
            <a:r>
              <a:rPr lang="en-US" b="1" dirty="0"/>
              <a:t>Connection</a:t>
            </a:r>
            <a:r>
              <a:rPr lang="en-US" dirty="0"/>
              <a:t>: Illustrate how chemical process design affects economics and sustainability.</a:t>
            </a:r>
          </a:p>
        </p:txBody>
      </p:sp>
      <p:sp>
        <p:nvSpPr>
          <p:cNvPr id="4" name="Rectangle 3">
            <a:extLst>
              <a:ext uri="{FF2B5EF4-FFF2-40B4-BE49-F238E27FC236}">
                <a16:creationId xmlns:a16="http://schemas.microsoft.com/office/drawing/2014/main" id="{73417E7B-2011-D211-C53B-5E582A8ABD7D}"/>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1D0CE0FE-A655-BA1B-4D33-05CC9D86B6FB}"/>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3. Famous Chemical </a:t>
            </a:r>
            <a:r>
              <a:rPr kumimoji="0" lang="en-US" sz="2800" b="1" i="0" u="none" strike="noStrike" kern="0" cap="none" spc="0" normalizeH="0" baseline="0" noProof="0" dirty="0" err="1">
                <a:ln>
                  <a:noFill/>
                </a:ln>
                <a:solidFill>
                  <a:prstClr val="black"/>
                </a:solidFill>
                <a:effectLst/>
                <a:uLnTx/>
                <a:uFillTx/>
                <a:latin typeface="Amasis MT Pro Medium" panose="020B0604020202020204" pitchFamily="18" charset="0"/>
                <a:ea typeface="+mn-ea"/>
                <a:cs typeface="Aharoni" panose="02010803020104030203" pitchFamily="2" charset="-79"/>
              </a:rPr>
              <a:t>Engg</a:t>
            </a: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 Projects</a:t>
            </a:r>
          </a:p>
        </p:txBody>
      </p:sp>
    </p:spTree>
    <p:extLst>
      <p:ext uri="{BB962C8B-B14F-4D97-AF65-F5344CB8AC3E}">
        <p14:creationId xmlns:p14="http://schemas.microsoft.com/office/powerpoint/2010/main" val="411579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7A7CEE-4217-9CB4-AA08-D5FF531D186F}"/>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7E997C23-EFB3-FC44-AA1B-3A6F09FFA997}"/>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Importance of Chemicals</a:t>
            </a:r>
          </a:p>
        </p:txBody>
      </p:sp>
      <p:pic>
        <p:nvPicPr>
          <p:cNvPr id="5" name="Picture 2" descr="C:\Users\Mahendra Chinthala\Downloads\download.jpg">
            <a:extLst>
              <a:ext uri="{FF2B5EF4-FFF2-40B4-BE49-F238E27FC236}">
                <a16:creationId xmlns:a16="http://schemas.microsoft.com/office/drawing/2014/main" id="{B7A83756-F995-4265-9FD9-805044F19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985989"/>
            <a:ext cx="2581275" cy="1771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Mahendra Chinthala\Downloads\medicines-l.jpg">
            <a:extLst>
              <a:ext uri="{FF2B5EF4-FFF2-40B4-BE49-F238E27FC236}">
                <a16:creationId xmlns:a16="http://schemas.microsoft.com/office/drawing/2014/main" id="{C7842482-AEF9-451D-90B4-B4B97AC87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6132" y="1022275"/>
            <a:ext cx="2759869" cy="2009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Mahendra Chinthala\Downloads\1260e23950fe62c48c5bc925586569a1.jpg">
            <a:extLst>
              <a:ext uri="{FF2B5EF4-FFF2-40B4-BE49-F238E27FC236}">
                <a16:creationId xmlns:a16="http://schemas.microsoft.com/office/drawing/2014/main" id="{16E81BA7-0458-4FD8-91D3-872F9BF8D0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9057" y="3318934"/>
            <a:ext cx="2566761" cy="24979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Mahendra Chinthala\Downloads\download (1).jpg">
            <a:extLst>
              <a:ext uri="{FF2B5EF4-FFF2-40B4-BE49-F238E27FC236}">
                <a16:creationId xmlns:a16="http://schemas.microsoft.com/office/drawing/2014/main" id="{AF3C0D22-0F7B-4DBC-A8C6-5BC7557295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401" y="3318934"/>
            <a:ext cx="2895600" cy="24979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Mahendra Chinthala\Downloads\10-best-and-worst-oils-for-your-health-rm-722x406.jpg">
            <a:extLst>
              <a:ext uri="{FF2B5EF4-FFF2-40B4-BE49-F238E27FC236}">
                <a16:creationId xmlns:a16="http://schemas.microsoft.com/office/drawing/2014/main" id="{B8A37326-C52B-497A-A864-7479CD70FF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8400" y="1077050"/>
            <a:ext cx="2666999" cy="195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B8BE312-46A5-4BBC-8BF1-39AAFFA673F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454" t="14584" r="30893" b="13125"/>
          <a:stretch/>
        </p:blipFill>
        <p:spPr bwMode="auto">
          <a:xfrm>
            <a:off x="7652657" y="3322563"/>
            <a:ext cx="2667000" cy="2595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2413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7A7CEE-4217-9CB4-AA08-D5FF531D186F}"/>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7E997C23-EFB3-FC44-AA1B-3A6F09FFA997}"/>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Classification of Chemicals</a:t>
            </a:r>
          </a:p>
        </p:txBody>
      </p:sp>
      <p:sp>
        <p:nvSpPr>
          <p:cNvPr id="4" name="Rectangle 3">
            <a:extLst>
              <a:ext uri="{FF2B5EF4-FFF2-40B4-BE49-F238E27FC236}">
                <a16:creationId xmlns:a16="http://schemas.microsoft.com/office/drawing/2014/main" id="{85910E6E-699B-40D4-A44F-02995B44E884}"/>
              </a:ext>
            </a:extLst>
          </p:cNvPr>
          <p:cNvSpPr/>
          <p:nvPr/>
        </p:nvSpPr>
        <p:spPr>
          <a:xfrm>
            <a:off x="296331" y="612844"/>
            <a:ext cx="11404601" cy="5770811"/>
          </a:xfrm>
          <a:prstGeom prst="rect">
            <a:avLst/>
          </a:prstGeom>
        </p:spPr>
        <p:txBody>
          <a:bodyPr wrap="square">
            <a:spAutoFit/>
          </a:bodyPr>
          <a:lstStyle/>
          <a:p>
            <a:pPr lvl="0"/>
            <a:r>
              <a:rPr lang="en-US" sz="2300" dirty="0">
                <a:solidFill>
                  <a:prstClr val="black"/>
                </a:solidFill>
                <a:latin typeface="Times New Roman" pitchFamily="18" charset="0"/>
                <a:cs typeface="Times New Roman" pitchFamily="18" charset="0"/>
              </a:rPr>
              <a:t>Chemical products are broadly classified into</a:t>
            </a:r>
          </a:p>
          <a:p>
            <a:pPr marL="285750" lvl="0" indent="-285750">
              <a:buFont typeface="Wingdings" pitchFamily="2" charset="2"/>
              <a:buChar char="§"/>
            </a:pPr>
            <a:r>
              <a:rPr lang="en-US" sz="2300" dirty="0">
                <a:solidFill>
                  <a:prstClr val="black"/>
                </a:solidFill>
                <a:latin typeface="Times New Roman" pitchFamily="18" charset="0"/>
                <a:cs typeface="Times New Roman" pitchFamily="18" charset="0"/>
              </a:rPr>
              <a:t>Commodity chemicals ( &gt; 100000 tons/year)</a:t>
            </a:r>
          </a:p>
          <a:p>
            <a:pPr marL="285750" lvl="0" indent="-285750">
              <a:buFont typeface="Wingdings" pitchFamily="2" charset="2"/>
              <a:buChar char="§"/>
            </a:pPr>
            <a:r>
              <a:rPr lang="en-US" sz="2300" dirty="0">
                <a:solidFill>
                  <a:prstClr val="black"/>
                </a:solidFill>
                <a:latin typeface="Times New Roman" pitchFamily="18" charset="0"/>
                <a:cs typeface="Times New Roman" pitchFamily="18" charset="0"/>
              </a:rPr>
              <a:t>Fine chemicals ( &gt;10000 tons/year)</a:t>
            </a:r>
          </a:p>
          <a:p>
            <a:pPr marL="285750" lvl="0" indent="-285750">
              <a:buFont typeface="Wingdings" pitchFamily="2" charset="2"/>
              <a:buChar char="§"/>
            </a:pPr>
            <a:r>
              <a:rPr lang="en-US" sz="2300" dirty="0">
                <a:solidFill>
                  <a:prstClr val="black"/>
                </a:solidFill>
                <a:latin typeface="Times New Roman" pitchFamily="18" charset="0"/>
                <a:cs typeface="Times New Roman" pitchFamily="18" charset="0"/>
              </a:rPr>
              <a:t>Specialty or functional chemicals  (1000 to 10000 tons/year)</a:t>
            </a:r>
          </a:p>
          <a:p>
            <a:pPr marL="285750" lvl="0" indent="-285750">
              <a:buFont typeface="Wingdings" pitchFamily="2" charset="2"/>
              <a:buChar char="§"/>
            </a:pPr>
            <a:endParaRPr lang="en-US" sz="2300" dirty="0">
              <a:solidFill>
                <a:prstClr val="black"/>
              </a:solidFill>
              <a:latin typeface="Times New Roman" pitchFamily="18" charset="0"/>
              <a:cs typeface="Times New Roman" pitchFamily="18" charset="0"/>
            </a:endParaRPr>
          </a:p>
          <a:p>
            <a:pPr lvl="0" algn="just"/>
            <a:r>
              <a:rPr lang="en-US" sz="2300" b="1" dirty="0">
                <a:solidFill>
                  <a:srgbClr val="0070C0"/>
                </a:solidFill>
                <a:latin typeface="Times New Roman" pitchFamily="18" charset="0"/>
                <a:cs typeface="Times New Roman" pitchFamily="18" charset="0"/>
              </a:rPr>
              <a:t>Commodity/Bulk chemicals</a:t>
            </a:r>
            <a:r>
              <a:rPr lang="en-US" sz="2300" dirty="0">
                <a:solidFill>
                  <a:prstClr val="black"/>
                </a:solidFill>
                <a:latin typeface="Times New Roman" pitchFamily="18" charset="0"/>
                <a:cs typeface="Times New Roman" pitchFamily="18" charset="0"/>
              </a:rPr>
              <a:t>: are produced in large volumes and sold on their composition and purity. </a:t>
            </a:r>
            <a:r>
              <a:rPr lang="en-US" sz="2300" dirty="0">
                <a:solidFill>
                  <a:srgbClr val="FF0000"/>
                </a:solidFill>
                <a:latin typeface="Times New Roman" pitchFamily="18" charset="0"/>
                <a:cs typeface="Times New Roman" pitchFamily="18" charset="0"/>
              </a:rPr>
              <a:t>Ex: HCL, HNO</a:t>
            </a:r>
            <a:r>
              <a:rPr lang="en-US" sz="2300" baseline="-25000" dirty="0">
                <a:solidFill>
                  <a:srgbClr val="FF0000"/>
                </a:solidFill>
                <a:latin typeface="Times New Roman" pitchFamily="18" charset="0"/>
                <a:cs typeface="Times New Roman" pitchFamily="18" charset="0"/>
              </a:rPr>
              <a:t>3</a:t>
            </a:r>
            <a:r>
              <a:rPr lang="en-US" sz="2300" dirty="0">
                <a:solidFill>
                  <a:srgbClr val="FF0000"/>
                </a:solidFill>
                <a:latin typeface="Times New Roman" pitchFamily="18" charset="0"/>
                <a:cs typeface="Times New Roman" pitchFamily="18" charset="0"/>
              </a:rPr>
              <a:t>, N</a:t>
            </a:r>
            <a:r>
              <a:rPr lang="en-US" sz="2300" baseline="-25000" dirty="0">
                <a:solidFill>
                  <a:srgbClr val="FF0000"/>
                </a:solidFill>
                <a:latin typeface="Times New Roman" pitchFamily="18" charset="0"/>
                <a:cs typeface="Times New Roman" pitchFamily="18" charset="0"/>
              </a:rPr>
              <a:t>2</a:t>
            </a:r>
            <a:r>
              <a:rPr lang="en-US" sz="2300" dirty="0">
                <a:solidFill>
                  <a:srgbClr val="FF0000"/>
                </a:solidFill>
                <a:latin typeface="Times New Roman" pitchFamily="18" charset="0"/>
                <a:cs typeface="Times New Roman" pitchFamily="18" charset="0"/>
              </a:rPr>
              <a:t>, O</a:t>
            </a:r>
            <a:r>
              <a:rPr lang="en-US" sz="2300" baseline="-25000" dirty="0">
                <a:solidFill>
                  <a:srgbClr val="FF0000"/>
                </a:solidFill>
                <a:latin typeface="Times New Roman" pitchFamily="18" charset="0"/>
                <a:cs typeface="Times New Roman" pitchFamily="18" charset="0"/>
              </a:rPr>
              <a:t>2</a:t>
            </a:r>
            <a:r>
              <a:rPr lang="en-US" sz="2300" dirty="0">
                <a:solidFill>
                  <a:srgbClr val="FF0000"/>
                </a:solidFill>
                <a:latin typeface="Times New Roman" pitchFamily="18" charset="0"/>
                <a:cs typeface="Times New Roman" pitchFamily="18" charset="0"/>
              </a:rPr>
              <a:t>, ethylene, Cl</a:t>
            </a:r>
            <a:r>
              <a:rPr lang="en-US" sz="2300" baseline="-25000" dirty="0">
                <a:solidFill>
                  <a:srgbClr val="FF0000"/>
                </a:solidFill>
                <a:latin typeface="Times New Roman" pitchFamily="18" charset="0"/>
                <a:cs typeface="Times New Roman" pitchFamily="18" charset="0"/>
              </a:rPr>
              <a:t>2</a:t>
            </a:r>
            <a:r>
              <a:rPr lang="en-US" sz="2300" dirty="0">
                <a:solidFill>
                  <a:srgbClr val="FF0000"/>
                </a:solidFill>
                <a:latin typeface="Times New Roman" pitchFamily="18" charset="0"/>
                <a:cs typeface="Times New Roman" pitchFamily="18" charset="0"/>
              </a:rPr>
              <a:t>, etc.,</a:t>
            </a:r>
          </a:p>
          <a:p>
            <a:pPr lvl="0"/>
            <a:endParaRPr lang="en-US" sz="2300" dirty="0">
              <a:solidFill>
                <a:prstClr val="black"/>
              </a:solidFill>
              <a:latin typeface="Times New Roman" pitchFamily="18" charset="0"/>
              <a:cs typeface="Times New Roman" pitchFamily="18" charset="0"/>
            </a:endParaRPr>
          </a:p>
          <a:p>
            <a:pPr lvl="0" algn="just"/>
            <a:r>
              <a:rPr lang="en-US" sz="2300" b="1" dirty="0">
                <a:solidFill>
                  <a:srgbClr val="0070C0"/>
                </a:solidFill>
                <a:latin typeface="Times New Roman" pitchFamily="18" charset="0"/>
                <a:cs typeface="Times New Roman" pitchFamily="18" charset="0"/>
              </a:rPr>
              <a:t>Fine chemicals</a:t>
            </a:r>
            <a:r>
              <a:rPr lang="en-US" sz="2300" dirty="0">
                <a:solidFill>
                  <a:srgbClr val="0070C0"/>
                </a:solidFill>
                <a:latin typeface="Times New Roman" pitchFamily="18" charset="0"/>
                <a:cs typeface="Times New Roman" pitchFamily="18" charset="0"/>
              </a:rPr>
              <a:t>: </a:t>
            </a:r>
            <a:r>
              <a:rPr lang="en-US" sz="2300" dirty="0">
                <a:solidFill>
                  <a:prstClr val="black"/>
                </a:solidFill>
                <a:latin typeface="Times New Roman" pitchFamily="18" charset="0"/>
                <a:cs typeface="Times New Roman" pitchFamily="18" charset="0"/>
              </a:rPr>
              <a:t>are produced generally fewer than 10000 TPA. Like commodity chemicals these are sold based on their composition and purity. </a:t>
            </a:r>
            <a:r>
              <a:rPr lang="en-US" sz="2300" dirty="0">
                <a:solidFill>
                  <a:srgbClr val="FF0000"/>
                </a:solidFill>
                <a:latin typeface="Times New Roman" pitchFamily="18" charset="0"/>
                <a:cs typeface="Times New Roman" pitchFamily="18" charset="0"/>
              </a:rPr>
              <a:t>Ex:  Ammonia, urea, phenol, methanol, PVC, acetic acid, etc.,</a:t>
            </a:r>
          </a:p>
          <a:p>
            <a:pPr lvl="0" algn="just"/>
            <a:endParaRPr lang="en-US" sz="2300" dirty="0">
              <a:solidFill>
                <a:srgbClr val="FF0000"/>
              </a:solidFill>
              <a:latin typeface="Times New Roman" pitchFamily="18" charset="0"/>
              <a:cs typeface="Times New Roman" pitchFamily="18" charset="0"/>
            </a:endParaRPr>
          </a:p>
          <a:p>
            <a:pPr lvl="0" algn="just"/>
            <a:r>
              <a:rPr lang="en-US" sz="2300" b="1" dirty="0">
                <a:solidFill>
                  <a:srgbClr val="0070C0"/>
                </a:solidFill>
                <a:latin typeface="Times New Roman" pitchFamily="18" charset="0"/>
                <a:cs typeface="Times New Roman" pitchFamily="18" charset="0"/>
              </a:rPr>
              <a:t>Specialty chemicals</a:t>
            </a:r>
            <a:r>
              <a:rPr lang="en-US" sz="2300" dirty="0">
                <a:solidFill>
                  <a:srgbClr val="0070C0"/>
                </a:solidFill>
                <a:latin typeface="Times New Roman" pitchFamily="18" charset="0"/>
                <a:cs typeface="Times New Roman" pitchFamily="18" charset="0"/>
              </a:rPr>
              <a:t>: </a:t>
            </a:r>
            <a:r>
              <a:rPr lang="en-US" sz="2300" dirty="0">
                <a:solidFill>
                  <a:prstClr val="black"/>
                </a:solidFill>
                <a:latin typeface="Times New Roman" pitchFamily="18" charset="0"/>
                <a:cs typeface="Times New Roman" pitchFamily="18" charset="0"/>
              </a:rPr>
              <a:t>are manufactured for specific application. It is the function of these chemicals that determine their  price rather than its chemical composition. </a:t>
            </a:r>
            <a:r>
              <a:rPr lang="en-US" sz="2300" dirty="0">
                <a:solidFill>
                  <a:srgbClr val="FF0000"/>
                </a:solidFill>
                <a:latin typeface="Times New Roman" pitchFamily="18" charset="0"/>
                <a:cs typeface="Times New Roman" pitchFamily="18" charset="0"/>
              </a:rPr>
              <a:t>Ex: Perfumes, sprays, particular pharmaceutical products, mosquito repellents, etc.,</a:t>
            </a:r>
          </a:p>
          <a:p>
            <a:pPr lvl="0"/>
            <a:endParaRPr lang="en-US" sz="2400" dirty="0">
              <a:solidFill>
                <a:prstClr val="black"/>
              </a:solidFill>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70657F39-357B-00A5-7B47-C024CB6FD998}"/>
                  </a:ext>
                </a:extLst>
              </p14:cNvPr>
              <p14:cNvContentPartPr/>
              <p14:nvPr/>
            </p14:nvContentPartPr>
            <p14:xfrm>
              <a:off x="1710310" y="2938692"/>
              <a:ext cx="4685040" cy="33840"/>
            </p14:xfrm>
          </p:contentPart>
        </mc:Choice>
        <mc:Fallback>
          <p:pic>
            <p:nvPicPr>
              <p:cNvPr id="5" name="Ink 4">
                <a:extLst>
                  <a:ext uri="{FF2B5EF4-FFF2-40B4-BE49-F238E27FC236}">
                    <a16:creationId xmlns:a16="http://schemas.microsoft.com/office/drawing/2014/main" id="{70657F39-357B-00A5-7B47-C024CB6FD998}"/>
                  </a:ext>
                </a:extLst>
              </p:cNvPr>
              <p:cNvPicPr/>
              <p:nvPr/>
            </p:nvPicPr>
            <p:blipFill>
              <a:blip r:embed="rId3"/>
              <a:stretch>
                <a:fillRect/>
              </a:stretch>
            </p:blipFill>
            <p:spPr>
              <a:xfrm>
                <a:off x="1656310" y="2831052"/>
                <a:ext cx="479268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5F3E59F-0F11-FCEA-6F81-4943E84038A0}"/>
                  </a:ext>
                </a:extLst>
              </p14:cNvPr>
              <p14:cNvContentPartPr/>
              <p14:nvPr/>
            </p14:nvContentPartPr>
            <p14:xfrm>
              <a:off x="7488310" y="3980532"/>
              <a:ext cx="4056840" cy="105840"/>
            </p14:xfrm>
          </p:contentPart>
        </mc:Choice>
        <mc:Fallback>
          <p:pic>
            <p:nvPicPr>
              <p:cNvPr id="6" name="Ink 5">
                <a:extLst>
                  <a:ext uri="{FF2B5EF4-FFF2-40B4-BE49-F238E27FC236}">
                    <a16:creationId xmlns:a16="http://schemas.microsoft.com/office/drawing/2014/main" id="{05F3E59F-0F11-FCEA-6F81-4943E84038A0}"/>
                  </a:ext>
                </a:extLst>
              </p:cNvPr>
              <p:cNvPicPr/>
              <p:nvPr/>
            </p:nvPicPr>
            <p:blipFill>
              <a:blip r:embed="rId5"/>
              <a:stretch>
                <a:fillRect/>
              </a:stretch>
            </p:blipFill>
            <p:spPr>
              <a:xfrm>
                <a:off x="7434310" y="3872532"/>
                <a:ext cx="416448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874F5787-CF87-99E6-85ED-7B8B9CBEFA4C}"/>
                  </a:ext>
                </a:extLst>
              </p14:cNvPr>
              <p14:cNvContentPartPr/>
              <p14:nvPr/>
            </p14:nvContentPartPr>
            <p14:xfrm>
              <a:off x="433390" y="4255932"/>
              <a:ext cx="2334240" cy="80640"/>
            </p14:xfrm>
          </p:contentPart>
        </mc:Choice>
        <mc:Fallback>
          <p:pic>
            <p:nvPicPr>
              <p:cNvPr id="7" name="Ink 6">
                <a:extLst>
                  <a:ext uri="{FF2B5EF4-FFF2-40B4-BE49-F238E27FC236}">
                    <a16:creationId xmlns:a16="http://schemas.microsoft.com/office/drawing/2014/main" id="{874F5787-CF87-99E6-85ED-7B8B9CBEFA4C}"/>
                  </a:ext>
                </a:extLst>
              </p:cNvPr>
              <p:cNvPicPr/>
              <p:nvPr/>
            </p:nvPicPr>
            <p:blipFill>
              <a:blip r:embed="rId7"/>
              <a:stretch>
                <a:fillRect/>
              </a:stretch>
            </p:blipFill>
            <p:spPr>
              <a:xfrm>
                <a:off x="379750" y="4148292"/>
                <a:ext cx="244188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D4782C76-41AA-B37A-2801-C66863BD4F74}"/>
                  </a:ext>
                </a:extLst>
              </p14:cNvPr>
              <p14:cNvContentPartPr/>
              <p14:nvPr/>
            </p14:nvContentPartPr>
            <p14:xfrm>
              <a:off x="10452190" y="5391732"/>
              <a:ext cx="1154160" cy="24480"/>
            </p14:xfrm>
          </p:contentPart>
        </mc:Choice>
        <mc:Fallback>
          <p:pic>
            <p:nvPicPr>
              <p:cNvPr id="8" name="Ink 7">
                <a:extLst>
                  <a:ext uri="{FF2B5EF4-FFF2-40B4-BE49-F238E27FC236}">
                    <a16:creationId xmlns:a16="http://schemas.microsoft.com/office/drawing/2014/main" id="{D4782C76-41AA-B37A-2801-C66863BD4F74}"/>
                  </a:ext>
                </a:extLst>
              </p:cNvPr>
              <p:cNvPicPr/>
              <p:nvPr/>
            </p:nvPicPr>
            <p:blipFill>
              <a:blip r:embed="rId9"/>
              <a:stretch>
                <a:fillRect/>
              </a:stretch>
            </p:blipFill>
            <p:spPr>
              <a:xfrm>
                <a:off x="10398190" y="5283732"/>
                <a:ext cx="126180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E584DA3E-27DA-88AB-AD7F-EE3A0ED7C4C9}"/>
                  </a:ext>
                </a:extLst>
              </p14:cNvPr>
              <p14:cNvContentPartPr/>
              <p14:nvPr/>
            </p14:nvContentPartPr>
            <p14:xfrm>
              <a:off x="386230" y="5801412"/>
              <a:ext cx="7941600" cy="16560"/>
            </p14:xfrm>
          </p:contentPart>
        </mc:Choice>
        <mc:Fallback>
          <p:pic>
            <p:nvPicPr>
              <p:cNvPr id="9" name="Ink 8">
                <a:extLst>
                  <a:ext uri="{FF2B5EF4-FFF2-40B4-BE49-F238E27FC236}">
                    <a16:creationId xmlns:a16="http://schemas.microsoft.com/office/drawing/2014/main" id="{E584DA3E-27DA-88AB-AD7F-EE3A0ED7C4C9}"/>
                  </a:ext>
                </a:extLst>
              </p:cNvPr>
              <p:cNvPicPr/>
              <p:nvPr/>
            </p:nvPicPr>
            <p:blipFill>
              <a:blip r:embed="rId11"/>
              <a:stretch>
                <a:fillRect/>
              </a:stretch>
            </p:blipFill>
            <p:spPr>
              <a:xfrm>
                <a:off x="332230" y="5693772"/>
                <a:ext cx="8049240" cy="232200"/>
              </a:xfrm>
              <a:prstGeom prst="rect">
                <a:avLst/>
              </a:prstGeom>
            </p:spPr>
          </p:pic>
        </mc:Fallback>
      </mc:AlternateContent>
    </p:spTree>
    <p:extLst>
      <p:ext uri="{BB962C8B-B14F-4D97-AF65-F5344CB8AC3E}">
        <p14:creationId xmlns:p14="http://schemas.microsoft.com/office/powerpoint/2010/main" val="2032979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7A7CEE-4217-9CB4-AA08-D5FF531D186F}"/>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7E997C23-EFB3-FC44-AA1B-3A6F09FFA997}"/>
              </a:ext>
            </a:extLst>
          </p:cNvPr>
          <p:cNvSpPr txBox="1"/>
          <p:nvPr/>
        </p:nvSpPr>
        <p:spPr>
          <a:xfrm>
            <a:off x="100044" y="613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Chemical Project/Chemical Process Plant </a:t>
            </a:r>
          </a:p>
        </p:txBody>
      </p:sp>
      <p:sp>
        <p:nvSpPr>
          <p:cNvPr id="4" name="Rectangle 3">
            <a:extLst>
              <a:ext uri="{FF2B5EF4-FFF2-40B4-BE49-F238E27FC236}">
                <a16:creationId xmlns:a16="http://schemas.microsoft.com/office/drawing/2014/main" id="{E8FA01EE-F593-4286-98E2-9DAFA38D4583}"/>
              </a:ext>
            </a:extLst>
          </p:cNvPr>
          <p:cNvSpPr/>
          <p:nvPr/>
        </p:nvSpPr>
        <p:spPr>
          <a:xfrm>
            <a:off x="381000" y="1161690"/>
            <a:ext cx="11201400" cy="4031873"/>
          </a:xfrm>
          <a:prstGeom prst="rect">
            <a:avLst/>
          </a:prstGeom>
        </p:spPr>
        <p:txBody>
          <a:bodyPr wrap="square">
            <a:spAutoFit/>
          </a:bodyPr>
          <a:lstStyle/>
          <a:p>
            <a:pPr marL="285750" lvl="0" indent="-285750" algn="just">
              <a:spcBef>
                <a:spcPts val="600"/>
              </a:spcBef>
              <a:spcAft>
                <a:spcPts val="600"/>
              </a:spcAft>
              <a:buFont typeface="Wingdings" pitchFamily="2" charset="2"/>
              <a:buChar char="Ø"/>
            </a:pPr>
            <a:r>
              <a:rPr lang="en-US" sz="2400" dirty="0">
                <a:solidFill>
                  <a:prstClr val="black"/>
                </a:solidFill>
                <a:latin typeface="Times New Roman" pitchFamily="18" charset="0"/>
                <a:cs typeface="Times New Roman" pitchFamily="18" charset="0"/>
              </a:rPr>
              <a:t>A </a:t>
            </a:r>
            <a:r>
              <a:rPr lang="en-US" sz="2400" dirty="0">
                <a:solidFill>
                  <a:prstClr val="black">
                    <a:lumMod val="95000"/>
                    <a:lumOff val="5000"/>
                  </a:prstClr>
                </a:solidFill>
                <a:latin typeface="Times New Roman" pitchFamily="18" charset="0"/>
                <a:cs typeface="Times New Roman" pitchFamily="18" charset="0"/>
              </a:rPr>
              <a:t>chemical Process </a:t>
            </a:r>
            <a:r>
              <a:rPr lang="en-US" sz="2400" dirty="0">
                <a:solidFill>
                  <a:prstClr val="black"/>
                </a:solidFill>
                <a:latin typeface="Times New Roman" pitchFamily="18" charset="0"/>
                <a:cs typeface="Times New Roman" pitchFamily="18" charset="0"/>
              </a:rPr>
              <a:t>plant can be identified as a facility for </a:t>
            </a:r>
            <a:r>
              <a:rPr lang="en-US" sz="2400" dirty="0" err="1">
                <a:solidFill>
                  <a:prstClr val="black"/>
                </a:solidFill>
                <a:latin typeface="Times New Roman" pitchFamily="18" charset="0"/>
                <a:cs typeface="Times New Roman" pitchFamily="18" charset="0"/>
              </a:rPr>
              <a:t>physico</a:t>
            </a:r>
            <a:r>
              <a:rPr lang="en-US" sz="2400" dirty="0">
                <a:solidFill>
                  <a:prstClr val="black"/>
                </a:solidFill>
                <a:latin typeface="Times New Roman" pitchFamily="18" charset="0"/>
                <a:cs typeface="Times New Roman" pitchFamily="18" charset="0"/>
              </a:rPr>
              <a:t>-chemical or biological transformation of raw materials into value added products.</a:t>
            </a:r>
          </a:p>
          <a:p>
            <a:pPr marL="285750" lvl="0" indent="-285750" algn="just">
              <a:spcBef>
                <a:spcPts val="600"/>
              </a:spcBef>
              <a:spcAft>
                <a:spcPts val="600"/>
              </a:spcAft>
              <a:buFont typeface="Wingdings" pitchFamily="2" charset="2"/>
              <a:buChar char="Ø"/>
            </a:pPr>
            <a:r>
              <a:rPr lang="en-US" sz="2400" dirty="0">
                <a:solidFill>
                  <a:prstClr val="black"/>
                </a:solidFill>
                <a:latin typeface="Times New Roman" pitchFamily="18" charset="0"/>
                <a:cs typeface="Times New Roman" pitchFamily="18" charset="0"/>
              </a:rPr>
              <a:t>Various resources like manpower, utilities, energy, water, land and money are required for these transformation of raw materials into value added products.</a:t>
            </a:r>
          </a:p>
          <a:p>
            <a:pPr marL="285750" lvl="0" indent="-285750" algn="just">
              <a:spcBef>
                <a:spcPts val="600"/>
              </a:spcBef>
              <a:spcAft>
                <a:spcPts val="600"/>
              </a:spcAft>
              <a:buFont typeface="Wingdings" pitchFamily="2" charset="2"/>
              <a:buChar char="Ø"/>
            </a:pPr>
            <a:r>
              <a:rPr lang="en-US" sz="2400" dirty="0">
                <a:solidFill>
                  <a:prstClr val="black"/>
                </a:solidFill>
                <a:latin typeface="Times New Roman" pitchFamily="18" charset="0"/>
                <a:cs typeface="Times New Roman" pitchFamily="18" charset="0"/>
              </a:rPr>
              <a:t>Chemical Plant or process is a combination of various unit operations and unit processes.  </a:t>
            </a:r>
          </a:p>
          <a:p>
            <a:pPr marL="285750" lvl="0" indent="-285750" algn="just">
              <a:spcBef>
                <a:spcPts val="600"/>
              </a:spcBef>
              <a:spcAft>
                <a:spcPts val="600"/>
              </a:spcAft>
              <a:buFont typeface="Wingdings" pitchFamily="2" charset="2"/>
              <a:buChar char="Ø"/>
            </a:pPr>
            <a:r>
              <a:rPr lang="en-US" sz="2400" dirty="0">
                <a:solidFill>
                  <a:prstClr val="black"/>
                </a:solidFill>
                <a:latin typeface="Times New Roman" pitchFamily="18" charset="0"/>
                <a:cs typeface="Times New Roman" pitchFamily="18" charset="0"/>
              </a:rPr>
              <a:t>Technical, commercial aspects along with the social requirements need to be considered during project evaluation.</a:t>
            </a:r>
          </a:p>
          <a:p>
            <a:pPr marL="285750" lvl="0" indent="-285750" algn="just">
              <a:spcBef>
                <a:spcPts val="600"/>
              </a:spcBef>
              <a:spcAft>
                <a:spcPts val="600"/>
              </a:spcAft>
              <a:buFont typeface="Wingdings" pitchFamily="2" charset="2"/>
              <a:buChar char="Ø"/>
            </a:pPr>
            <a:r>
              <a:rPr lang="en-US" sz="2400" dirty="0">
                <a:solidFill>
                  <a:prstClr val="black"/>
                </a:solidFill>
                <a:latin typeface="Times New Roman" pitchFamily="18" charset="0"/>
                <a:cs typeface="Times New Roman" pitchFamily="18" charset="0"/>
              </a:rPr>
              <a:t>Chemical plants should be socially acceptable and economically viable. </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0450E70D-4085-7466-C53B-97FB510D67B8}"/>
                  </a:ext>
                </a:extLst>
              </p14:cNvPr>
              <p14:cNvContentPartPr/>
              <p14:nvPr/>
            </p14:nvContentPartPr>
            <p14:xfrm>
              <a:off x="756670" y="4919052"/>
              <a:ext cx="8686080" cy="87480"/>
            </p14:xfrm>
          </p:contentPart>
        </mc:Choice>
        <mc:Fallback>
          <p:pic>
            <p:nvPicPr>
              <p:cNvPr id="6" name="Ink 5">
                <a:extLst>
                  <a:ext uri="{FF2B5EF4-FFF2-40B4-BE49-F238E27FC236}">
                    <a16:creationId xmlns:a16="http://schemas.microsoft.com/office/drawing/2014/main" id="{0450E70D-4085-7466-C53B-97FB510D67B8}"/>
                  </a:ext>
                </a:extLst>
              </p:cNvPr>
              <p:cNvPicPr/>
              <p:nvPr/>
            </p:nvPicPr>
            <p:blipFill>
              <a:blip r:embed="rId3"/>
              <a:stretch>
                <a:fillRect/>
              </a:stretch>
            </p:blipFill>
            <p:spPr>
              <a:xfrm>
                <a:off x="702670" y="4811052"/>
                <a:ext cx="8793720" cy="303120"/>
              </a:xfrm>
              <a:prstGeom prst="rect">
                <a:avLst/>
              </a:prstGeom>
            </p:spPr>
          </p:pic>
        </mc:Fallback>
      </mc:AlternateContent>
    </p:spTree>
    <p:extLst>
      <p:ext uri="{BB962C8B-B14F-4D97-AF65-F5344CB8AC3E}">
        <p14:creationId xmlns:p14="http://schemas.microsoft.com/office/powerpoint/2010/main" val="1209498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7A7CEE-4217-9CB4-AA08-D5FF531D186F}"/>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7E997C23-EFB3-FC44-AA1B-3A6F09FFA997}"/>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Chemical Project Model</a:t>
            </a:r>
          </a:p>
        </p:txBody>
      </p:sp>
      <p:pic>
        <p:nvPicPr>
          <p:cNvPr id="4" name="Picture 3">
            <a:extLst>
              <a:ext uri="{FF2B5EF4-FFF2-40B4-BE49-F238E27FC236}">
                <a16:creationId xmlns:a16="http://schemas.microsoft.com/office/drawing/2014/main" id="{6036F284-66A4-4106-9CBF-CCD68A0ED15B}"/>
              </a:ext>
            </a:extLst>
          </p:cNvPr>
          <p:cNvPicPr>
            <a:picLocks noChangeAspect="1"/>
          </p:cNvPicPr>
          <p:nvPr/>
        </p:nvPicPr>
        <p:blipFill>
          <a:blip r:embed="rId2"/>
          <a:stretch>
            <a:fillRect/>
          </a:stretch>
        </p:blipFill>
        <p:spPr>
          <a:xfrm>
            <a:off x="2133256" y="1261684"/>
            <a:ext cx="7925487" cy="4334632"/>
          </a:xfrm>
          <a:prstGeom prst="rect">
            <a:avLst/>
          </a:prstGeom>
        </p:spPr>
      </p:pic>
    </p:spTree>
    <p:extLst>
      <p:ext uri="{BB962C8B-B14F-4D97-AF65-F5344CB8AC3E}">
        <p14:creationId xmlns:p14="http://schemas.microsoft.com/office/powerpoint/2010/main" val="3000551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7A7CEE-4217-9CB4-AA08-D5FF531D186F}"/>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7E997C23-EFB3-FC44-AA1B-3A6F09FFA997}"/>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Extended scope of Chemical Projects</a:t>
            </a:r>
          </a:p>
        </p:txBody>
      </p:sp>
      <p:sp>
        <p:nvSpPr>
          <p:cNvPr id="5" name="TextBox 4">
            <a:extLst>
              <a:ext uri="{FF2B5EF4-FFF2-40B4-BE49-F238E27FC236}">
                <a16:creationId xmlns:a16="http://schemas.microsoft.com/office/drawing/2014/main" id="{B9DFB1D2-03A1-40E3-A76E-AFEC1A22FB66}"/>
              </a:ext>
            </a:extLst>
          </p:cNvPr>
          <p:cNvSpPr txBox="1"/>
          <p:nvPr/>
        </p:nvSpPr>
        <p:spPr>
          <a:xfrm>
            <a:off x="368300" y="949910"/>
            <a:ext cx="11455400" cy="4524315"/>
          </a:xfrm>
          <a:prstGeom prst="rect">
            <a:avLst/>
          </a:prstGeom>
          <a:noFill/>
        </p:spPr>
        <p:txBody>
          <a:bodyPr wrap="square" rtlCol="0">
            <a:spAutoFit/>
          </a:bodyPr>
          <a:lstStyle/>
          <a:p>
            <a:r>
              <a:rPr lang="en-US" sz="2400" dirty="0">
                <a:solidFill>
                  <a:prstClr val="black"/>
                </a:solidFill>
                <a:latin typeface="Times New Roman" pitchFamily="18" charset="0"/>
                <a:cs typeface="Times New Roman" pitchFamily="18" charset="0"/>
              </a:rPr>
              <a:t>The scope of chemical projects, nowadays, is extended even to</a:t>
            </a:r>
          </a:p>
          <a:p>
            <a:pPr marL="285750" indent="-285750">
              <a:buFont typeface="Wingdings" pitchFamily="2" charset="2"/>
              <a:buChar char="§"/>
            </a:pPr>
            <a:r>
              <a:rPr lang="en-US" sz="2400" dirty="0">
                <a:solidFill>
                  <a:prstClr val="black"/>
                </a:solidFill>
                <a:latin typeface="Times New Roman" pitchFamily="18" charset="0"/>
                <a:cs typeface="Times New Roman" pitchFamily="18" charset="0"/>
              </a:rPr>
              <a:t>Power projects based on LNG</a:t>
            </a:r>
          </a:p>
          <a:p>
            <a:pPr marL="285750" indent="-285750">
              <a:buFont typeface="Wingdings" pitchFamily="2" charset="2"/>
              <a:buChar char="§"/>
            </a:pPr>
            <a:r>
              <a:rPr lang="en-US" sz="2400" dirty="0">
                <a:solidFill>
                  <a:prstClr val="black"/>
                </a:solidFill>
                <a:latin typeface="Times New Roman" pitchFamily="18" charset="0"/>
                <a:cs typeface="Times New Roman" pitchFamily="18" charset="0"/>
              </a:rPr>
              <a:t>Cryogenic fuel manufacturing for space programme</a:t>
            </a:r>
          </a:p>
          <a:p>
            <a:pPr marL="285750" indent="-285750">
              <a:buFont typeface="Wingdings" pitchFamily="2" charset="2"/>
              <a:buChar char="§"/>
            </a:pPr>
            <a:r>
              <a:rPr lang="en-US" sz="2400" dirty="0">
                <a:solidFill>
                  <a:prstClr val="black"/>
                </a:solidFill>
                <a:latin typeface="Times New Roman" pitchFamily="18" charset="0"/>
                <a:cs typeface="Times New Roman" pitchFamily="18" charset="0"/>
              </a:rPr>
              <a:t>Nuclear power plant  </a:t>
            </a:r>
          </a:p>
          <a:p>
            <a:endParaRPr lang="en-US" sz="2400" dirty="0">
              <a:solidFill>
                <a:prstClr val="black"/>
              </a:solidFill>
              <a:latin typeface="Times New Roman" pitchFamily="18" charset="0"/>
              <a:cs typeface="Times New Roman" pitchFamily="18" charset="0"/>
            </a:endParaRPr>
          </a:p>
          <a:p>
            <a:pPr marL="342900" indent="-342900" algn="just">
              <a:buFont typeface="Wingdings" pitchFamily="2" charset="2"/>
              <a:buChar char="Ø"/>
            </a:pPr>
            <a:r>
              <a:rPr lang="en-US" sz="2400" dirty="0">
                <a:solidFill>
                  <a:prstClr val="black"/>
                </a:solidFill>
                <a:latin typeface="Times New Roman" pitchFamily="18" charset="0"/>
                <a:cs typeface="Times New Roman" pitchFamily="18" charset="0"/>
              </a:rPr>
              <a:t>These considerations give a totally different dimension of safety, Health and Environment related issues to a chemical project.</a:t>
            </a:r>
          </a:p>
          <a:p>
            <a:pPr marL="342900" indent="-342900" algn="just">
              <a:buFont typeface="Wingdings" pitchFamily="2" charset="2"/>
              <a:buChar char="Ø"/>
            </a:pPr>
            <a:endParaRPr lang="en-US" sz="2400" dirty="0">
              <a:solidFill>
                <a:prstClr val="black"/>
              </a:solidFill>
              <a:latin typeface="Times New Roman" pitchFamily="18" charset="0"/>
              <a:cs typeface="Times New Roman" pitchFamily="18" charset="0"/>
            </a:endParaRPr>
          </a:p>
          <a:p>
            <a:pPr marL="342900" indent="-342900" algn="just">
              <a:buFont typeface="Wingdings" pitchFamily="2" charset="2"/>
              <a:buChar char="Ø"/>
            </a:pPr>
            <a:r>
              <a:rPr lang="en-US" sz="2400" dirty="0">
                <a:solidFill>
                  <a:prstClr val="black"/>
                </a:solidFill>
                <a:latin typeface="Times New Roman" pitchFamily="18" charset="0"/>
                <a:cs typeface="Times New Roman" pitchFamily="18" charset="0"/>
              </a:rPr>
              <a:t>Chemical plant requires not only the technical and commercial aspects but also social requirements. </a:t>
            </a:r>
          </a:p>
          <a:p>
            <a:pPr marL="342900" indent="-342900" algn="just">
              <a:buFont typeface="Wingdings" pitchFamily="2" charset="2"/>
              <a:buChar char="Ø"/>
            </a:pPr>
            <a:endParaRPr lang="en-US" sz="2400" dirty="0">
              <a:solidFill>
                <a:prstClr val="black"/>
              </a:solidFill>
              <a:latin typeface="Times New Roman" pitchFamily="18" charset="0"/>
              <a:cs typeface="Times New Roman" pitchFamily="18" charset="0"/>
            </a:endParaRPr>
          </a:p>
          <a:p>
            <a:pPr marL="342900" indent="-342900" algn="just">
              <a:buFont typeface="Wingdings" pitchFamily="2" charset="2"/>
              <a:buChar char="Ø"/>
            </a:pPr>
            <a:r>
              <a:rPr lang="en-US" sz="2400" dirty="0">
                <a:solidFill>
                  <a:prstClr val="black"/>
                </a:solidFill>
                <a:latin typeface="Times New Roman" pitchFamily="18" charset="0"/>
                <a:cs typeface="Times New Roman" pitchFamily="18" charset="0"/>
              </a:rPr>
              <a:t>This aspect needs a special attention in the setting up of chemical projects.</a:t>
            </a:r>
            <a:endParaRPr lang="en-US"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4241140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7A7CEE-4217-9CB4-AA08-D5FF531D186F}"/>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7E997C23-EFB3-FC44-AA1B-3A6F09FFA997}"/>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Project Engineering</a:t>
            </a:r>
          </a:p>
        </p:txBody>
      </p:sp>
      <p:sp>
        <p:nvSpPr>
          <p:cNvPr id="4" name="Rectangle 3">
            <a:extLst>
              <a:ext uri="{FF2B5EF4-FFF2-40B4-BE49-F238E27FC236}">
                <a16:creationId xmlns:a16="http://schemas.microsoft.com/office/drawing/2014/main" id="{1CA830AE-0D46-4B37-89C1-5D13A8585AE7}"/>
              </a:ext>
            </a:extLst>
          </p:cNvPr>
          <p:cNvSpPr/>
          <p:nvPr/>
        </p:nvSpPr>
        <p:spPr>
          <a:xfrm>
            <a:off x="389467" y="731378"/>
            <a:ext cx="11336866" cy="5535170"/>
          </a:xfrm>
          <a:prstGeom prst="rect">
            <a:avLst/>
          </a:prstGeom>
        </p:spPr>
        <p:txBody>
          <a:bodyPr wrap="square">
            <a:spAutoFit/>
          </a:bodyPr>
          <a:lstStyle/>
          <a:p>
            <a:pPr marL="457200" lvl="0" indent="-457200" algn="just">
              <a:buFont typeface="Wingdings" pitchFamily="2" charset="2"/>
              <a:buChar char="§"/>
            </a:pPr>
            <a:r>
              <a:rPr lang="en-US" sz="2400" dirty="0">
                <a:solidFill>
                  <a:prstClr val="black"/>
                </a:solidFill>
                <a:latin typeface="Times New Roman" pitchFamily="18" charset="0"/>
                <a:cs typeface="Times New Roman" pitchFamily="18" charset="0"/>
              </a:rPr>
              <a:t>Project Engineering is “ Successful  implementation of an idea into reality”.</a:t>
            </a:r>
          </a:p>
          <a:p>
            <a:pPr marL="457200" lvl="0" indent="-457200" algn="just">
              <a:buFont typeface="Wingdings" pitchFamily="2" charset="2"/>
              <a:buChar char="§"/>
            </a:pPr>
            <a:r>
              <a:rPr lang="en-US" sz="2400" dirty="0">
                <a:solidFill>
                  <a:prstClr val="black"/>
                </a:solidFill>
                <a:latin typeface="Times New Roman" pitchFamily="18" charset="0"/>
                <a:cs typeface="Times New Roman" pitchFamily="18" charset="0"/>
              </a:rPr>
              <a:t>Success  of a project is measured in three aspects:</a:t>
            </a:r>
          </a:p>
          <a:p>
            <a:pPr marL="463550" lvl="0" indent="341313" algn="just">
              <a:buFont typeface="+mj-lt"/>
              <a:buAutoNum type="arabicParenR"/>
            </a:pPr>
            <a:r>
              <a:rPr lang="en-US" sz="2400" dirty="0">
                <a:solidFill>
                  <a:prstClr val="black"/>
                </a:solidFill>
                <a:latin typeface="Times New Roman" pitchFamily="18" charset="0"/>
                <a:cs typeface="Times New Roman" pitchFamily="18" charset="0"/>
              </a:rPr>
              <a:t>Profits</a:t>
            </a:r>
          </a:p>
          <a:p>
            <a:pPr marL="463550" lvl="0" indent="341313" algn="just">
              <a:buFont typeface="+mj-lt"/>
              <a:buAutoNum type="arabicParenR"/>
            </a:pPr>
            <a:r>
              <a:rPr lang="en-US" sz="2400" dirty="0">
                <a:solidFill>
                  <a:prstClr val="black"/>
                </a:solidFill>
                <a:latin typeface="Times New Roman" pitchFamily="18" charset="0"/>
                <a:cs typeface="Times New Roman" pitchFamily="18" charset="0"/>
              </a:rPr>
              <a:t>Non-monetary returns</a:t>
            </a:r>
          </a:p>
          <a:p>
            <a:pPr marL="463550" lvl="0" indent="341313" algn="just">
              <a:spcAft>
                <a:spcPts val="600"/>
              </a:spcAft>
              <a:buFont typeface="+mj-lt"/>
              <a:buAutoNum type="arabicParenR"/>
            </a:pPr>
            <a:r>
              <a:rPr lang="en-US" sz="2400" dirty="0">
                <a:solidFill>
                  <a:prstClr val="black"/>
                </a:solidFill>
                <a:latin typeface="Times New Roman" pitchFamily="18" charset="0"/>
                <a:cs typeface="Times New Roman" pitchFamily="18" charset="0"/>
              </a:rPr>
              <a:t>Social gains </a:t>
            </a:r>
          </a:p>
          <a:p>
            <a:pPr marL="463550" lvl="0" indent="-409575" algn="just">
              <a:spcAft>
                <a:spcPts val="600"/>
              </a:spcAft>
              <a:buFont typeface="Wingdings" pitchFamily="2" charset="2"/>
              <a:buChar char="§"/>
            </a:pPr>
            <a:r>
              <a:rPr lang="en-US" sz="2400" dirty="0">
                <a:solidFill>
                  <a:prstClr val="black"/>
                </a:solidFill>
                <a:latin typeface="Times New Roman" pitchFamily="18" charset="0"/>
                <a:cs typeface="Times New Roman" pitchFamily="18" charset="0"/>
              </a:rPr>
              <a:t>Engineering of a chemical project consists of coordinated combination of technical and non-technical activities.</a:t>
            </a:r>
          </a:p>
          <a:p>
            <a:pPr marL="463550" lvl="0" indent="-409575" algn="just">
              <a:lnSpc>
                <a:spcPct val="150000"/>
              </a:lnSpc>
              <a:buFont typeface="Wingdings" pitchFamily="2" charset="2"/>
              <a:buChar char="§"/>
            </a:pPr>
            <a:r>
              <a:rPr lang="en-US" sz="2400" dirty="0">
                <a:solidFill>
                  <a:prstClr val="black"/>
                </a:solidFill>
                <a:latin typeface="Times New Roman" pitchFamily="18" charset="0"/>
                <a:cs typeface="Times New Roman" pitchFamily="18" charset="0"/>
              </a:rPr>
              <a:t>Technical activities in Project Engineering</a:t>
            </a:r>
          </a:p>
          <a:p>
            <a:pPr marL="920750" lvl="0" indent="-457200" algn="just">
              <a:lnSpc>
                <a:spcPct val="150000"/>
              </a:lnSpc>
              <a:buFont typeface="Wingdings" pitchFamily="2" charset="2"/>
              <a:buChar char="q"/>
            </a:pPr>
            <a:r>
              <a:rPr lang="en-US" sz="2400" dirty="0">
                <a:solidFill>
                  <a:prstClr val="black"/>
                </a:solidFill>
                <a:latin typeface="Times New Roman" pitchFamily="18" charset="0"/>
                <a:cs typeface="Times New Roman" pitchFamily="18" charset="0"/>
              </a:rPr>
              <a:t>System engineering</a:t>
            </a:r>
          </a:p>
          <a:p>
            <a:pPr marL="920750" lvl="0" indent="-457200" algn="just">
              <a:lnSpc>
                <a:spcPct val="150000"/>
              </a:lnSpc>
              <a:buFont typeface="Wingdings" pitchFamily="2" charset="2"/>
              <a:buChar char="q"/>
            </a:pPr>
            <a:r>
              <a:rPr lang="en-US" sz="2400" dirty="0">
                <a:solidFill>
                  <a:prstClr val="black"/>
                </a:solidFill>
                <a:latin typeface="Times New Roman" pitchFamily="18" charset="0"/>
                <a:cs typeface="Times New Roman" pitchFamily="18" charset="0"/>
              </a:rPr>
              <a:t>Equipment design</a:t>
            </a:r>
          </a:p>
          <a:p>
            <a:pPr marL="920750" lvl="0" indent="-457200" algn="just">
              <a:lnSpc>
                <a:spcPct val="150000"/>
              </a:lnSpc>
              <a:buFont typeface="Wingdings" pitchFamily="2" charset="2"/>
              <a:buChar char="q"/>
            </a:pPr>
            <a:r>
              <a:rPr lang="en-US" sz="2400" dirty="0">
                <a:solidFill>
                  <a:prstClr val="black"/>
                </a:solidFill>
                <a:latin typeface="Times New Roman" pitchFamily="18" charset="0"/>
                <a:cs typeface="Times New Roman" pitchFamily="18" charset="0"/>
              </a:rPr>
              <a:t>Material selection</a:t>
            </a:r>
          </a:p>
          <a:p>
            <a:pPr marL="920750" lvl="0" indent="-457200" algn="just">
              <a:lnSpc>
                <a:spcPct val="150000"/>
              </a:lnSpc>
              <a:buFont typeface="Wingdings" pitchFamily="2" charset="2"/>
              <a:buChar char="q"/>
            </a:pPr>
            <a:r>
              <a:rPr lang="en-US" sz="2400" dirty="0">
                <a:solidFill>
                  <a:prstClr val="black"/>
                </a:solidFill>
                <a:latin typeface="Times New Roman" pitchFamily="18" charset="0"/>
                <a:cs typeface="Times New Roman" pitchFamily="18" charset="0"/>
              </a:rPr>
              <a:t>Plant location and layout</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EF2B049-2577-B3CC-B96A-7D8A95FF5CFD}"/>
                  </a:ext>
                </a:extLst>
              </p14:cNvPr>
              <p14:cNvContentPartPr/>
              <p14:nvPr/>
            </p14:nvContentPartPr>
            <p14:xfrm>
              <a:off x="1324030" y="1662852"/>
              <a:ext cx="740160" cy="16200"/>
            </p14:xfrm>
          </p:contentPart>
        </mc:Choice>
        <mc:Fallback>
          <p:pic>
            <p:nvPicPr>
              <p:cNvPr id="5" name="Ink 4">
                <a:extLst>
                  <a:ext uri="{FF2B5EF4-FFF2-40B4-BE49-F238E27FC236}">
                    <a16:creationId xmlns:a16="http://schemas.microsoft.com/office/drawing/2014/main" id="{8EF2B049-2577-B3CC-B96A-7D8A95FF5CFD}"/>
                  </a:ext>
                </a:extLst>
              </p:cNvPr>
              <p:cNvPicPr/>
              <p:nvPr/>
            </p:nvPicPr>
            <p:blipFill>
              <a:blip r:embed="rId3"/>
              <a:stretch>
                <a:fillRect/>
              </a:stretch>
            </p:blipFill>
            <p:spPr>
              <a:xfrm>
                <a:off x="1270390" y="1554852"/>
                <a:ext cx="8478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A1719855-25D4-4D52-4BF8-89D9B4F21811}"/>
                  </a:ext>
                </a:extLst>
              </p14:cNvPr>
              <p14:cNvContentPartPr/>
              <p14:nvPr/>
            </p14:nvContentPartPr>
            <p14:xfrm>
              <a:off x="1332310" y="2041572"/>
              <a:ext cx="2745360" cy="133920"/>
            </p14:xfrm>
          </p:contentPart>
        </mc:Choice>
        <mc:Fallback>
          <p:pic>
            <p:nvPicPr>
              <p:cNvPr id="6" name="Ink 5">
                <a:extLst>
                  <a:ext uri="{FF2B5EF4-FFF2-40B4-BE49-F238E27FC236}">
                    <a16:creationId xmlns:a16="http://schemas.microsoft.com/office/drawing/2014/main" id="{A1719855-25D4-4D52-4BF8-89D9B4F21811}"/>
                  </a:ext>
                </a:extLst>
              </p:cNvPr>
              <p:cNvPicPr/>
              <p:nvPr/>
            </p:nvPicPr>
            <p:blipFill>
              <a:blip r:embed="rId5"/>
              <a:stretch>
                <a:fillRect/>
              </a:stretch>
            </p:blipFill>
            <p:spPr>
              <a:xfrm>
                <a:off x="1278310" y="1933932"/>
                <a:ext cx="285300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A6A24ED6-0E51-E13B-C3C8-91E086584A5B}"/>
                  </a:ext>
                </a:extLst>
              </p14:cNvPr>
              <p14:cNvContentPartPr/>
              <p14:nvPr/>
            </p14:nvContentPartPr>
            <p14:xfrm>
              <a:off x="1332310" y="2364492"/>
              <a:ext cx="1405800" cy="134640"/>
            </p14:xfrm>
          </p:contentPart>
        </mc:Choice>
        <mc:Fallback>
          <p:pic>
            <p:nvPicPr>
              <p:cNvPr id="7" name="Ink 6">
                <a:extLst>
                  <a:ext uri="{FF2B5EF4-FFF2-40B4-BE49-F238E27FC236}">
                    <a16:creationId xmlns:a16="http://schemas.microsoft.com/office/drawing/2014/main" id="{A6A24ED6-0E51-E13B-C3C8-91E086584A5B}"/>
                  </a:ext>
                </a:extLst>
              </p:cNvPr>
              <p:cNvPicPr/>
              <p:nvPr/>
            </p:nvPicPr>
            <p:blipFill>
              <a:blip r:embed="rId7"/>
              <a:stretch>
                <a:fillRect/>
              </a:stretch>
            </p:blipFill>
            <p:spPr>
              <a:xfrm>
                <a:off x="1278310" y="2256492"/>
                <a:ext cx="1513440" cy="350280"/>
              </a:xfrm>
              <a:prstGeom prst="rect">
                <a:avLst/>
              </a:prstGeom>
            </p:spPr>
          </p:pic>
        </mc:Fallback>
      </mc:AlternateContent>
    </p:spTree>
    <p:extLst>
      <p:ext uri="{BB962C8B-B14F-4D97-AF65-F5344CB8AC3E}">
        <p14:creationId xmlns:p14="http://schemas.microsoft.com/office/powerpoint/2010/main" val="2189945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7A7CEE-4217-9CB4-AA08-D5FF531D186F}"/>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7E997C23-EFB3-FC44-AA1B-3A6F09FFA997}"/>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Non-Technical Activities</a:t>
            </a:r>
          </a:p>
        </p:txBody>
      </p:sp>
      <p:sp>
        <p:nvSpPr>
          <p:cNvPr id="4" name="TextBox 3">
            <a:extLst>
              <a:ext uri="{FF2B5EF4-FFF2-40B4-BE49-F238E27FC236}">
                <a16:creationId xmlns:a16="http://schemas.microsoft.com/office/drawing/2014/main" id="{8A9274CD-80CD-4A1A-9723-FEF14AD80F2F}"/>
              </a:ext>
            </a:extLst>
          </p:cNvPr>
          <p:cNvSpPr txBox="1"/>
          <p:nvPr/>
        </p:nvSpPr>
        <p:spPr>
          <a:xfrm>
            <a:off x="313266" y="595209"/>
            <a:ext cx="11413067" cy="3000821"/>
          </a:xfrm>
          <a:prstGeom prst="rect">
            <a:avLst/>
          </a:prstGeom>
          <a:noFill/>
        </p:spPr>
        <p:txBody>
          <a:bodyPr wrap="square" rtlCol="0">
            <a:spAutoFit/>
          </a:bodyPr>
          <a:lstStyle/>
          <a:p>
            <a:pPr marL="285750" indent="-285750" algn="just">
              <a:lnSpc>
                <a:spcPct val="150000"/>
              </a:lnSpc>
              <a:buFont typeface="Wingdings" pitchFamily="2" charset="2"/>
              <a:buChar char="Ø"/>
            </a:pPr>
            <a:r>
              <a:rPr lang="en-US" sz="2200" dirty="0">
                <a:solidFill>
                  <a:prstClr val="black"/>
                </a:solidFill>
                <a:latin typeface="Times New Roman" pitchFamily="18" charset="0"/>
                <a:cs typeface="Times New Roman" pitchFamily="18" charset="0"/>
              </a:rPr>
              <a:t>Obtaining clearances from various authorities such as Pollution Control Board, the State Electricity board, </a:t>
            </a:r>
          </a:p>
          <a:p>
            <a:pPr marL="285750" indent="-285750" algn="just">
              <a:lnSpc>
                <a:spcPct val="150000"/>
              </a:lnSpc>
              <a:buFont typeface="Wingdings" pitchFamily="2" charset="2"/>
              <a:buChar char="Ø"/>
            </a:pPr>
            <a:r>
              <a:rPr lang="en-US" sz="2200" dirty="0">
                <a:solidFill>
                  <a:prstClr val="black"/>
                </a:solidFill>
                <a:latin typeface="Times New Roman" pitchFamily="18" charset="0"/>
                <a:cs typeface="Times New Roman" pitchFamily="18" charset="0"/>
              </a:rPr>
              <a:t>Procurement of land, </a:t>
            </a:r>
          </a:p>
          <a:p>
            <a:pPr marL="285750" indent="-285750" algn="just">
              <a:lnSpc>
                <a:spcPct val="150000"/>
              </a:lnSpc>
              <a:buFont typeface="Wingdings" pitchFamily="2" charset="2"/>
              <a:buChar char="Ø"/>
            </a:pPr>
            <a:r>
              <a:rPr lang="en-US" sz="2200" dirty="0">
                <a:solidFill>
                  <a:prstClr val="black"/>
                </a:solidFill>
                <a:latin typeface="Times New Roman" pitchFamily="18" charset="0"/>
                <a:cs typeface="Times New Roman" pitchFamily="18" charset="0"/>
              </a:rPr>
              <a:t>Arrangement of finance</a:t>
            </a:r>
          </a:p>
          <a:p>
            <a:pPr marL="285750" indent="-285750" algn="just">
              <a:lnSpc>
                <a:spcPct val="150000"/>
              </a:lnSpc>
              <a:buFont typeface="Wingdings" pitchFamily="2" charset="2"/>
              <a:buChar char="Ø"/>
            </a:pPr>
            <a:r>
              <a:rPr lang="en-US" sz="2200" dirty="0">
                <a:solidFill>
                  <a:prstClr val="black"/>
                </a:solidFill>
                <a:latin typeface="Times New Roman" pitchFamily="18" charset="0"/>
                <a:cs typeface="Times New Roman" pitchFamily="18" charset="0"/>
              </a:rPr>
              <a:t>Legal and statutory matters</a:t>
            </a:r>
          </a:p>
          <a:p>
            <a:pPr algn="just"/>
            <a:endParaRPr lang="en-US" sz="2400" dirty="0">
              <a:solidFill>
                <a:prstClr val="black"/>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26D5B888-27FF-4915-A5F9-144CDF513F36}"/>
              </a:ext>
            </a:extLst>
          </p:cNvPr>
          <p:cNvSpPr txBox="1"/>
          <p:nvPr/>
        </p:nvSpPr>
        <p:spPr>
          <a:xfrm>
            <a:off x="5101482" y="3134365"/>
            <a:ext cx="2514600" cy="461665"/>
          </a:xfrm>
          <a:prstGeom prst="rect">
            <a:avLst/>
          </a:prstGeom>
          <a:noFill/>
        </p:spPr>
        <p:txBody>
          <a:bodyPr wrap="square" rtlCol="0">
            <a:spAutoFit/>
          </a:bodyPr>
          <a:lstStyle/>
          <a:p>
            <a:r>
              <a:rPr lang="en-US" sz="2400" b="1" dirty="0">
                <a:latin typeface="Times New Roman" pitchFamily="18" charset="0"/>
                <a:cs typeface="Times New Roman" pitchFamily="18" charset="0"/>
              </a:rPr>
              <a:t>Time factor</a:t>
            </a:r>
          </a:p>
        </p:txBody>
      </p:sp>
      <p:sp>
        <p:nvSpPr>
          <p:cNvPr id="6" name="TextBox 5">
            <a:extLst>
              <a:ext uri="{FF2B5EF4-FFF2-40B4-BE49-F238E27FC236}">
                <a16:creationId xmlns:a16="http://schemas.microsoft.com/office/drawing/2014/main" id="{6C3C3804-403C-43D3-BB48-4CDB4D34E8CC}"/>
              </a:ext>
            </a:extLst>
          </p:cNvPr>
          <p:cNvSpPr txBox="1"/>
          <p:nvPr/>
        </p:nvSpPr>
        <p:spPr>
          <a:xfrm>
            <a:off x="666084" y="3749688"/>
            <a:ext cx="10442181" cy="2954655"/>
          </a:xfrm>
          <a:prstGeom prst="rect">
            <a:avLst/>
          </a:prstGeom>
          <a:noFill/>
        </p:spPr>
        <p:txBody>
          <a:bodyPr wrap="square" rtlCol="0">
            <a:spAutoFit/>
          </a:bodyPr>
          <a:lstStyle/>
          <a:p>
            <a:r>
              <a:rPr lang="en-US" sz="2400" dirty="0">
                <a:solidFill>
                  <a:prstClr val="black"/>
                </a:solidFill>
                <a:latin typeface="Times New Roman" pitchFamily="18" charset="0"/>
                <a:cs typeface="Times New Roman" pitchFamily="18" charset="0"/>
              </a:rPr>
              <a:t>Time factor plays a major role in the success of Chemical Projects  for three main reasons.</a:t>
            </a:r>
          </a:p>
          <a:p>
            <a:pPr marL="342900" indent="-342900">
              <a:buFontTx/>
              <a:buAutoNum type="arabicPeriod"/>
            </a:pPr>
            <a:r>
              <a:rPr lang="en-US" sz="2400" dirty="0">
                <a:solidFill>
                  <a:prstClr val="black"/>
                </a:solidFill>
                <a:latin typeface="Times New Roman" pitchFamily="18" charset="0"/>
                <a:cs typeface="Times New Roman" pitchFamily="18" charset="0"/>
              </a:rPr>
              <a:t>Long delays increase the interest on borrowings</a:t>
            </a:r>
          </a:p>
          <a:p>
            <a:pPr marL="342900" indent="-342900">
              <a:buFontTx/>
              <a:buAutoNum type="arabicPeriod"/>
            </a:pPr>
            <a:r>
              <a:rPr lang="en-US" sz="2400" dirty="0">
                <a:solidFill>
                  <a:prstClr val="black"/>
                </a:solidFill>
                <a:latin typeface="Times New Roman" pitchFamily="18" charset="0"/>
                <a:cs typeface="Times New Roman" pitchFamily="18" charset="0"/>
              </a:rPr>
              <a:t>Project extensions can change the market opportunities adversely.</a:t>
            </a:r>
          </a:p>
          <a:p>
            <a:pPr marL="342900" indent="-342900">
              <a:buFontTx/>
              <a:buAutoNum type="arabicPeriod"/>
            </a:pPr>
            <a:r>
              <a:rPr lang="en-US" sz="2400" dirty="0">
                <a:solidFill>
                  <a:prstClr val="black"/>
                </a:solidFill>
                <a:latin typeface="Times New Roman" pitchFamily="18" charset="0"/>
                <a:cs typeface="Times New Roman" pitchFamily="18" charset="0"/>
              </a:rPr>
              <a:t>Delays increase the project cost and affect the profitability. </a:t>
            </a:r>
          </a:p>
          <a:p>
            <a:pPr marL="342900" indent="-342900">
              <a:buFontTx/>
              <a:buAutoNum type="arabicPeriod"/>
            </a:pPr>
            <a:endParaRPr lang="en-US" sz="2400" dirty="0">
              <a:solidFill>
                <a:prstClr val="black"/>
              </a:solidFill>
              <a:latin typeface="Times New Roman" pitchFamily="18" charset="0"/>
              <a:cs typeface="Times New Roman" pitchFamily="18" charset="0"/>
            </a:endParaRPr>
          </a:p>
          <a:p>
            <a:r>
              <a:rPr lang="en-US" sz="2400" dirty="0">
                <a:solidFill>
                  <a:prstClr val="black"/>
                </a:solidFill>
                <a:latin typeface="Times New Roman" pitchFamily="18" charset="0"/>
                <a:cs typeface="Times New Roman" pitchFamily="18" charset="0"/>
              </a:rPr>
              <a:t>Chemical projects, engineering and economics are not separable.</a:t>
            </a:r>
          </a:p>
          <a:p>
            <a:endParaRPr lang="en-US" dirty="0">
              <a:solidFill>
                <a:prstClr val="black"/>
              </a:solidFill>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5E2685DC-D65C-23E3-EC64-3A46A982987D}"/>
                  </a:ext>
                </a:extLst>
              </p14:cNvPr>
              <p14:cNvContentPartPr/>
              <p14:nvPr/>
            </p14:nvContentPartPr>
            <p14:xfrm>
              <a:off x="1198030" y="4721772"/>
              <a:ext cx="5712480" cy="79560"/>
            </p14:xfrm>
          </p:contentPart>
        </mc:Choice>
        <mc:Fallback>
          <p:pic>
            <p:nvPicPr>
              <p:cNvPr id="7" name="Ink 6">
                <a:extLst>
                  <a:ext uri="{FF2B5EF4-FFF2-40B4-BE49-F238E27FC236}">
                    <a16:creationId xmlns:a16="http://schemas.microsoft.com/office/drawing/2014/main" id="{5E2685DC-D65C-23E3-EC64-3A46A982987D}"/>
                  </a:ext>
                </a:extLst>
              </p:cNvPr>
              <p:cNvPicPr/>
              <p:nvPr/>
            </p:nvPicPr>
            <p:blipFill>
              <a:blip r:embed="rId3"/>
              <a:stretch>
                <a:fillRect/>
              </a:stretch>
            </p:blipFill>
            <p:spPr>
              <a:xfrm>
                <a:off x="1144390" y="4614132"/>
                <a:ext cx="58201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0A756F7D-DA31-B503-1367-636429CB9ACC}"/>
                  </a:ext>
                </a:extLst>
              </p14:cNvPr>
              <p14:cNvContentPartPr/>
              <p14:nvPr/>
            </p14:nvContentPartPr>
            <p14:xfrm>
              <a:off x="1095430" y="4996812"/>
              <a:ext cx="7984800" cy="190080"/>
            </p14:xfrm>
          </p:contentPart>
        </mc:Choice>
        <mc:Fallback>
          <p:pic>
            <p:nvPicPr>
              <p:cNvPr id="8" name="Ink 7">
                <a:extLst>
                  <a:ext uri="{FF2B5EF4-FFF2-40B4-BE49-F238E27FC236}">
                    <a16:creationId xmlns:a16="http://schemas.microsoft.com/office/drawing/2014/main" id="{0A756F7D-DA31-B503-1367-636429CB9ACC}"/>
                  </a:ext>
                </a:extLst>
              </p:cNvPr>
              <p:cNvPicPr/>
              <p:nvPr/>
            </p:nvPicPr>
            <p:blipFill>
              <a:blip r:embed="rId5"/>
              <a:stretch>
                <a:fillRect/>
              </a:stretch>
            </p:blipFill>
            <p:spPr>
              <a:xfrm>
                <a:off x="1041430" y="4889172"/>
                <a:ext cx="809244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C636D68F-A680-35BC-021E-E77AA2FCA1C0}"/>
                  </a:ext>
                </a:extLst>
              </p14:cNvPr>
              <p14:cNvContentPartPr/>
              <p14:nvPr/>
            </p14:nvContentPartPr>
            <p14:xfrm>
              <a:off x="1182550" y="5423052"/>
              <a:ext cx="7070040" cy="135000"/>
            </p14:xfrm>
          </p:contentPart>
        </mc:Choice>
        <mc:Fallback>
          <p:pic>
            <p:nvPicPr>
              <p:cNvPr id="9" name="Ink 8">
                <a:extLst>
                  <a:ext uri="{FF2B5EF4-FFF2-40B4-BE49-F238E27FC236}">
                    <a16:creationId xmlns:a16="http://schemas.microsoft.com/office/drawing/2014/main" id="{C636D68F-A680-35BC-021E-E77AA2FCA1C0}"/>
                  </a:ext>
                </a:extLst>
              </p:cNvPr>
              <p:cNvPicPr/>
              <p:nvPr/>
            </p:nvPicPr>
            <p:blipFill>
              <a:blip r:embed="rId7"/>
              <a:stretch>
                <a:fillRect/>
              </a:stretch>
            </p:blipFill>
            <p:spPr>
              <a:xfrm>
                <a:off x="1128550" y="5315052"/>
                <a:ext cx="7177680" cy="350640"/>
              </a:xfrm>
              <a:prstGeom prst="rect">
                <a:avLst/>
              </a:prstGeom>
            </p:spPr>
          </p:pic>
        </mc:Fallback>
      </mc:AlternateContent>
    </p:spTree>
    <p:extLst>
      <p:ext uri="{BB962C8B-B14F-4D97-AF65-F5344CB8AC3E}">
        <p14:creationId xmlns:p14="http://schemas.microsoft.com/office/powerpoint/2010/main" val="107545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682B93-D06E-80B3-6A38-C8ADCE3E06E7}"/>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8AF82B2C-A410-8916-ABDB-3023F46C25BB}"/>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Topic To be Covered</a:t>
            </a:r>
          </a:p>
        </p:txBody>
      </p:sp>
      <p:sp>
        <p:nvSpPr>
          <p:cNvPr id="5" name="TextBox 4">
            <a:extLst>
              <a:ext uri="{FF2B5EF4-FFF2-40B4-BE49-F238E27FC236}">
                <a16:creationId xmlns:a16="http://schemas.microsoft.com/office/drawing/2014/main" id="{DC55E5DE-23F0-C817-FF54-08014272A1E7}"/>
              </a:ext>
            </a:extLst>
          </p:cNvPr>
          <p:cNvSpPr txBox="1"/>
          <p:nvPr/>
        </p:nvSpPr>
        <p:spPr>
          <a:xfrm>
            <a:off x="660400" y="1066800"/>
            <a:ext cx="11125200" cy="2570704"/>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Basic of process plant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Basic Aspect of Process design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Selection of process equipment &amp; utilities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Plant location layout and site selection </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Engineering Economics</a:t>
            </a:r>
          </a:p>
        </p:txBody>
      </p:sp>
    </p:spTree>
    <p:extLst>
      <p:ext uri="{BB962C8B-B14F-4D97-AF65-F5344CB8AC3E}">
        <p14:creationId xmlns:p14="http://schemas.microsoft.com/office/powerpoint/2010/main" val="1728101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0554D0-2BFC-4702-94ED-CFD322936D0B}"/>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932378D6-50CC-4D6E-B26F-667282441737}"/>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Types of Chemical Engineering Projects</a:t>
            </a:r>
          </a:p>
        </p:txBody>
      </p:sp>
      <p:sp>
        <p:nvSpPr>
          <p:cNvPr id="5" name="TextBox 4">
            <a:extLst>
              <a:ext uri="{FF2B5EF4-FFF2-40B4-BE49-F238E27FC236}">
                <a16:creationId xmlns:a16="http://schemas.microsoft.com/office/drawing/2014/main" id="{BF1B53C2-7D3D-4E82-BC06-03487162C7EB}"/>
              </a:ext>
            </a:extLst>
          </p:cNvPr>
          <p:cNvSpPr txBox="1"/>
          <p:nvPr/>
        </p:nvSpPr>
        <p:spPr>
          <a:xfrm>
            <a:off x="838200" y="975354"/>
            <a:ext cx="10337800" cy="5078313"/>
          </a:xfrm>
          <a:prstGeom prst="rect">
            <a:avLst/>
          </a:prstGeom>
          <a:noFill/>
        </p:spPr>
        <p:txBody>
          <a:bodyPr wrap="square" rtlCol="0">
            <a:spAutoFit/>
          </a:bodyPr>
          <a:lstStyle/>
          <a:p>
            <a:pPr marL="342900" indent="-342900">
              <a:buFont typeface="Wingdings" pitchFamily="2" charset="2"/>
              <a:buChar char="Ø"/>
            </a:pPr>
            <a:r>
              <a:rPr lang="en-US" sz="2400" b="1" dirty="0">
                <a:solidFill>
                  <a:prstClr val="black"/>
                </a:solidFill>
                <a:latin typeface="Times New Roman" pitchFamily="18" charset="0"/>
                <a:cs typeface="Times New Roman" pitchFamily="18" charset="0"/>
              </a:rPr>
              <a:t>Chemical Projects are classified into:</a:t>
            </a:r>
          </a:p>
          <a:p>
            <a:pPr marL="457200" indent="-61913">
              <a:buFont typeface="+mj-lt"/>
              <a:buAutoNum type="arabicPeriod"/>
            </a:pPr>
            <a:r>
              <a:rPr lang="en-US" sz="2400" dirty="0">
                <a:solidFill>
                  <a:prstClr val="black"/>
                </a:solidFill>
                <a:latin typeface="Times New Roman" pitchFamily="18" charset="0"/>
                <a:cs typeface="Times New Roman" pitchFamily="18" charset="0"/>
              </a:rPr>
              <a:t>Green field (Grass root) Project</a:t>
            </a:r>
          </a:p>
          <a:p>
            <a:pPr marL="457200" indent="-61913">
              <a:buFont typeface="+mj-lt"/>
              <a:buAutoNum type="arabicPeriod"/>
            </a:pPr>
            <a:r>
              <a:rPr lang="en-US" sz="2400" dirty="0">
                <a:solidFill>
                  <a:prstClr val="black"/>
                </a:solidFill>
                <a:latin typeface="Times New Roman" pitchFamily="18" charset="0"/>
                <a:cs typeface="Times New Roman" pitchFamily="18" charset="0"/>
              </a:rPr>
              <a:t>Add-on project </a:t>
            </a:r>
          </a:p>
          <a:p>
            <a:pPr marL="342900" indent="-342900" algn="just">
              <a:buFont typeface="Wingdings" pitchFamily="2" charset="2"/>
              <a:buChar char="Ø"/>
            </a:pPr>
            <a:endParaRPr lang="en-US" sz="2400" dirty="0">
              <a:solidFill>
                <a:prstClr val="black"/>
              </a:solidFill>
              <a:latin typeface="Times New Roman" pitchFamily="18" charset="0"/>
              <a:cs typeface="Times New Roman" pitchFamily="18" charset="0"/>
            </a:endParaRPr>
          </a:p>
          <a:p>
            <a:pPr marL="342900" indent="-342900" algn="just">
              <a:buFont typeface="Wingdings" pitchFamily="2" charset="2"/>
              <a:buChar char="Ø"/>
            </a:pPr>
            <a:r>
              <a:rPr lang="en-US" sz="2400" b="1" dirty="0">
                <a:solidFill>
                  <a:prstClr val="black"/>
                </a:solidFill>
                <a:latin typeface="Times New Roman" pitchFamily="18" charset="0"/>
                <a:cs typeface="Times New Roman" pitchFamily="18" charset="0"/>
              </a:rPr>
              <a:t>Gross root or Green field Project</a:t>
            </a:r>
            <a:r>
              <a:rPr lang="en-US" sz="2400" dirty="0">
                <a:solidFill>
                  <a:prstClr val="black"/>
                </a:solidFill>
                <a:latin typeface="Times New Roman" pitchFamily="18" charset="0"/>
                <a:cs typeface="Times New Roman" pitchFamily="18" charset="0"/>
              </a:rPr>
              <a:t>: Is a plant which is constructed from scratch or from procurement of barren land.</a:t>
            </a:r>
          </a:p>
          <a:p>
            <a:pPr marL="342900" indent="-342900">
              <a:buFont typeface="Wingdings" pitchFamily="2" charset="2"/>
              <a:buChar char="Ø"/>
            </a:pPr>
            <a:endParaRPr lang="en-US" sz="2400" dirty="0">
              <a:solidFill>
                <a:prstClr val="black"/>
              </a:solidFill>
              <a:latin typeface="Times New Roman" pitchFamily="18" charset="0"/>
              <a:cs typeface="Times New Roman" pitchFamily="18" charset="0"/>
            </a:endParaRPr>
          </a:p>
          <a:p>
            <a:pPr marL="342900" indent="-342900" algn="just">
              <a:buFont typeface="Wingdings" pitchFamily="2" charset="2"/>
              <a:buChar char="Ø"/>
            </a:pPr>
            <a:r>
              <a:rPr lang="en-US" sz="2400" b="1" dirty="0">
                <a:solidFill>
                  <a:prstClr val="black"/>
                </a:solidFill>
                <a:latin typeface="Times New Roman" pitchFamily="18" charset="0"/>
                <a:cs typeface="Times New Roman" pitchFamily="18" charset="0"/>
              </a:rPr>
              <a:t>Add on project</a:t>
            </a:r>
            <a:r>
              <a:rPr lang="en-US" sz="2400" dirty="0">
                <a:solidFill>
                  <a:prstClr val="black"/>
                </a:solidFill>
                <a:latin typeface="Times New Roman" pitchFamily="18" charset="0"/>
                <a:cs typeface="Times New Roman" pitchFamily="18" charset="0"/>
              </a:rPr>
              <a:t>: They are built within an existing plant or built around the main project. It could be an addition of a new facility, a backward or forward integration.</a:t>
            </a:r>
          </a:p>
          <a:p>
            <a:pPr marL="342900" indent="-342900">
              <a:buFont typeface="Wingdings" pitchFamily="2" charset="2"/>
              <a:buChar char="Ø"/>
            </a:pPr>
            <a:endParaRPr lang="en-US" sz="2400" dirty="0">
              <a:solidFill>
                <a:prstClr val="black"/>
              </a:solidFill>
              <a:latin typeface="Times New Roman" pitchFamily="18" charset="0"/>
              <a:cs typeface="Times New Roman" pitchFamily="18" charset="0"/>
            </a:endParaRPr>
          </a:p>
          <a:p>
            <a:pPr marL="342900" indent="-342900">
              <a:buFont typeface="Wingdings" pitchFamily="2" charset="2"/>
              <a:buChar char="Ø"/>
            </a:pPr>
            <a:r>
              <a:rPr lang="en-US" sz="2400" dirty="0">
                <a:solidFill>
                  <a:prstClr val="black"/>
                </a:solidFill>
                <a:latin typeface="Times New Roman" pitchFamily="18" charset="0"/>
                <a:cs typeface="Times New Roman" pitchFamily="18" charset="0"/>
              </a:rPr>
              <a:t>Expansion of  plant capacity depends on market forces.</a:t>
            </a:r>
            <a:endParaRPr lang="en-US" dirty="0">
              <a:solidFill>
                <a:prstClr val="black"/>
              </a:solidFill>
              <a:latin typeface="Times New Roman" pitchFamily="18" charset="0"/>
              <a:cs typeface="Times New Roman" pitchFamily="18" charset="0"/>
            </a:endParaRPr>
          </a:p>
          <a:p>
            <a:pPr marL="285750" indent="-285750">
              <a:buFont typeface="Wingdings" pitchFamily="2" charset="2"/>
              <a:buChar char="Ø"/>
            </a:pPr>
            <a:endParaRPr lang="en-US" dirty="0">
              <a:solidFill>
                <a:prstClr val="black"/>
              </a:solidFill>
              <a:latin typeface="Times New Roman" pitchFamily="18" charset="0"/>
              <a:cs typeface="Times New Roman" pitchFamily="18" charset="0"/>
            </a:endParaRPr>
          </a:p>
          <a:p>
            <a:pPr marL="285750" indent="-285750">
              <a:buFont typeface="Wingdings" pitchFamily="2" charset="2"/>
              <a:buChar char="Ø"/>
            </a:pPr>
            <a:endParaRPr lang="en-US" dirty="0">
              <a:solidFill>
                <a:prstClr val="black"/>
              </a:solidFill>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4FB4857-A9CB-B5EC-DBE6-9F968F891490}"/>
                  </a:ext>
                </a:extLst>
              </p14:cNvPr>
              <p14:cNvContentPartPr/>
              <p14:nvPr/>
            </p14:nvContentPartPr>
            <p14:xfrm>
              <a:off x="1300270" y="2664012"/>
              <a:ext cx="4335480" cy="32040"/>
            </p14:xfrm>
          </p:contentPart>
        </mc:Choice>
        <mc:Fallback>
          <p:pic>
            <p:nvPicPr>
              <p:cNvPr id="2" name="Ink 1">
                <a:extLst>
                  <a:ext uri="{FF2B5EF4-FFF2-40B4-BE49-F238E27FC236}">
                    <a16:creationId xmlns:a16="http://schemas.microsoft.com/office/drawing/2014/main" id="{64FB4857-A9CB-B5EC-DBE6-9F968F891490}"/>
                  </a:ext>
                </a:extLst>
              </p:cNvPr>
              <p:cNvPicPr/>
              <p:nvPr/>
            </p:nvPicPr>
            <p:blipFill>
              <a:blip r:embed="rId3"/>
              <a:stretch>
                <a:fillRect/>
              </a:stretch>
            </p:blipFill>
            <p:spPr>
              <a:xfrm>
                <a:off x="1246630" y="2556372"/>
                <a:ext cx="44431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45FDD60-22FA-D5BF-9F75-97DE13892B34}"/>
                  </a:ext>
                </a:extLst>
              </p14:cNvPr>
              <p14:cNvContentPartPr/>
              <p14:nvPr/>
            </p14:nvContentPartPr>
            <p14:xfrm>
              <a:off x="1347790" y="3743652"/>
              <a:ext cx="1851840" cy="40320"/>
            </p14:xfrm>
          </p:contentPart>
        </mc:Choice>
        <mc:Fallback>
          <p:pic>
            <p:nvPicPr>
              <p:cNvPr id="6" name="Ink 5">
                <a:extLst>
                  <a:ext uri="{FF2B5EF4-FFF2-40B4-BE49-F238E27FC236}">
                    <a16:creationId xmlns:a16="http://schemas.microsoft.com/office/drawing/2014/main" id="{E45FDD60-22FA-D5BF-9F75-97DE13892B34}"/>
                  </a:ext>
                </a:extLst>
              </p:cNvPr>
              <p:cNvPicPr/>
              <p:nvPr/>
            </p:nvPicPr>
            <p:blipFill>
              <a:blip r:embed="rId5"/>
              <a:stretch>
                <a:fillRect/>
              </a:stretch>
            </p:blipFill>
            <p:spPr>
              <a:xfrm>
                <a:off x="1294150" y="3636012"/>
                <a:ext cx="1959480" cy="255960"/>
              </a:xfrm>
              <a:prstGeom prst="rect">
                <a:avLst/>
              </a:prstGeom>
            </p:spPr>
          </p:pic>
        </mc:Fallback>
      </mc:AlternateContent>
    </p:spTree>
    <p:extLst>
      <p:ext uri="{BB962C8B-B14F-4D97-AF65-F5344CB8AC3E}">
        <p14:creationId xmlns:p14="http://schemas.microsoft.com/office/powerpoint/2010/main" val="2411023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D88B40-2667-4AA1-BE0D-2803ED2C1758}"/>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Chemical Project Design</a:t>
            </a:r>
          </a:p>
        </p:txBody>
      </p:sp>
      <p:sp>
        <p:nvSpPr>
          <p:cNvPr id="4" name="Rectangle 3">
            <a:extLst>
              <a:ext uri="{FF2B5EF4-FFF2-40B4-BE49-F238E27FC236}">
                <a16:creationId xmlns:a16="http://schemas.microsoft.com/office/drawing/2014/main" id="{A38715B9-EA7F-48BD-ABDC-E41EB4E70ED1}"/>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8928B419-3BE0-426F-9D5A-CE15ABEAC8C9}"/>
              </a:ext>
            </a:extLst>
          </p:cNvPr>
          <p:cNvSpPr/>
          <p:nvPr/>
        </p:nvSpPr>
        <p:spPr>
          <a:xfrm>
            <a:off x="846667" y="946248"/>
            <a:ext cx="8119533" cy="4493538"/>
          </a:xfrm>
          <a:prstGeom prst="rect">
            <a:avLst/>
          </a:prstGeom>
        </p:spPr>
        <p:txBody>
          <a:bodyPr wrap="square">
            <a:spAutoFit/>
          </a:bodyPr>
          <a:lstStyle/>
          <a:p>
            <a:pPr marL="342900" lvl="0" indent="-342900">
              <a:buFont typeface="+mj-lt"/>
              <a:buAutoNum type="arabicPeriod"/>
            </a:pPr>
            <a:r>
              <a:rPr lang="en-US" sz="2200" dirty="0">
                <a:solidFill>
                  <a:prstClr val="black"/>
                </a:solidFill>
                <a:latin typeface="Times New Roman" pitchFamily="18" charset="0"/>
                <a:cs typeface="Times New Roman" pitchFamily="18" charset="0"/>
              </a:rPr>
              <a:t>Conception of idea</a:t>
            </a:r>
          </a:p>
          <a:p>
            <a:pPr marL="342900" lvl="0" indent="-342900">
              <a:buFont typeface="+mj-lt"/>
              <a:buAutoNum type="arabicPeriod"/>
            </a:pPr>
            <a:r>
              <a:rPr lang="en-US" sz="2200" dirty="0">
                <a:solidFill>
                  <a:prstClr val="black"/>
                </a:solidFill>
                <a:latin typeface="Times New Roman" pitchFamily="18" charset="0"/>
                <a:cs typeface="Times New Roman" pitchFamily="18" charset="0"/>
              </a:rPr>
              <a:t> Market potential</a:t>
            </a:r>
          </a:p>
          <a:p>
            <a:pPr marL="342900" lvl="0" indent="-342900">
              <a:buFont typeface="+mj-lt"/>
              <a:buAutoNum type="arabicPeriod"/>
            </a:pPr>
            <a:r>
              <a:rPr lang="en-US" sz="2200" dirty="0">
                <a:solidFill>
                  <a:prstClr val="black"/>
                </a:solidFill>
                <a:latin typeface="Times New Roman" pitchFamily="18" charset="0"/>
                <a:cs typeface="Times New Roman" pitchFamily="18" charset="0"/>
              </a:rPr>
              <a:t>Technology search</a:t>
            </a:r>
          </a:p>
          <a:p>
            <a:pPr marL="342900" lvl="0" indent="-342900">
              <a:buFont typeface="+mj-lt"/>
              <a:buAutoNum type="arabicPeriod"/>
            </a:pPr>
            <a:r>
              <a:rPr lang="en-US" sz="2200" dirty="0">
                <a:solidFill>
                  <a:prstClr val="black"/>
                </a:solidFill>
                <a:latin typeface="Times New Roman" pitchFamily="18" charset="0"/>
                <a:cs typeface="Times New Roman" pitchFamily="18" charset="0"/>
              </a:rPr>
              <a:t>Preliminary feasibility report to aid the investment</a:t>
            </a:r>
          </a:p>
          <a:p>
            <a:pPr marL="342900" lvl="0" indent="-342900">
              <a:buFont typeface="+mj-lt"/>
              <a:buAutoNum type="arabicPeriod"/>
            </a:pPr>
            <a:r>
              <a:rPr lang="en-US" sz="2200" dirty="0">
                <a:solidFill>
                  <a:prstClr val="black"/>
                </a:solidFill>
                <a:latin typeface="Times New Roman" pitchFamily="18" charset="0"/>
                <a:cs typeface="Times New Roman" pitchFamily="18" charset="0"/>
              </a:rPr>
              <a:t> Detailed technology search and evaluation</a:t>
            </a:r>
          </a:p>
          <a:p>
            <a:pPr marL="342900" lvl="0" indent="-342900">
              <a:buFont typeface="+mj-lt"/>
              <a:buAutoNum type="arabicPeriod"/>
            </a:pPr>
            <a:r>
              <a:rPr lang="en-US" sz="2200" dirty="0">
                <a:solidFill>
                  <a:prstClr val="black"/>
                </a:solidFill>
                <a:latin typeface="Times New Roman" pitchFamily="18" charset="0"/>
                <a:cs typeface="Times New Roman" pitchFamily="18" charset="0"/>
              </a:rPr>
              <a:t>Site selection</a:t>
            </a:r>
          </a:p>
          <a:p>
            <a:pPr marL="342900" lvl="0" indent="-342900">
              <a:buFont typeface="+mj-lt"/>
              <a:buAutoNum type="arabicPeriod"/>
            </a:pPr>
            <a:r>
              <a:rPr lang="en-US" sz="2200" dirty="0">
                <a:solidFill>
                  <a:prstClr val="black"/>
                </a:solidFill>
                <a:latin typeface="Times New Roman" pitchFamily="18" charset="0"/>
                <a:cs typeface="Times New Roman" pitchFamily="18" charset="0"/>
              </a:rPr>
              <a:t>Preparation of detailed techno-economic feasibility report</a:t>
            </a:r>
          </a:p>
          <a:p>
            <a:pPr marL="342900" lvl="0" indent="-342900">
              <a:buFont typeface="+mj-lt"/>
              <a:buAutoNum type="arabicPeriod"/>
            </a:pPr>
            <a:r>
              <a:rPr lang="en-US" sz="2200" dirty="0">
                <a:solidFill>
                  <a:prstClr val="black"/>
                </a:solidFill>
                <a:latin typeface="Times New Roman" pitchFamily="18" charset="0"/>
                <a:cs typeface="Times New Roman" pitchFamily="18" charset="0"/>
              </a:rPr>
              <a:t>Statutory clearness's or approvals  from both state and central Govt.</a:t>
            </a:r>
          </a:p>
          <a:p>
            <a:pPr marL="342900" lvl="0" indent="-342900">
              <a:buFont typeface="+mj-lt"/>
              <a:buAutoNum type="arabicPeriod"/>
            </a:pPr>
            <a:r>
              <a:rPr lang="en-US" sz="2200" dirty="0">
                <a:solidFill>
                  <a:prstClr val="black"/>
                </a:solidFill>
                <a:latin typeface="Times New Roman" pitchFamily="18" charset="0"/>
                <a:cs typeface="Times New Roman" pitchFamily="18" charset="0"/>
              </a:rPr>
              <a:t>Detailed Engineering</a:t>
            </a:r>
          </a:p>
          <a:p>
            <a:pPr marL="342900" lvl="0" indent="-342900">
              <a:buFont typeface="+mj-lt"/>
              <a:buAutoNum type="arabicPeriod"/>
            </a:pPr>
            <a:r>
              <a:rPr lang="en-US" sz="2200" dirty="0">
                <a:solidFill>
                  <a:prstClr val="black"/>
                </a:solidFill>
                <a:latin typeface="Times New Roman" pitchFamily="18" charset="0"/>
                <a:cs typeface="Times New Roman" pitchFamily="18" charset="0"/>
              </a:rPr>
              <a:t> Project Financing</a:t>
            </a:r>
          </a:p>
          <a:p>
            <a:pPr marL="342900" lvl="0" indent="-342900">
              <a:buFont typeface="+mj-lt"/>
              <a:buAutoNum type="arabicPeriod"/>
            </a:pPr>
            <a:r>
              <a:rPr lang="en-US" sz="2200" dirty="0">
                <a:solidFill>
                  <a:prstClr val="black"/>
                </a:solidFill>
                <a:latin typeface="Times New Roman" pitchFamily="18" charset="0"/>
                <a:cs typeface="Times New Roman" pitchFamily="18" charset="0"/>
              </a:rPr>
              <a:t> Project Engineering</a:t>
            </a:r>
          </a:p>
          <a:p>
            <a:pPr marL="800100" lvl="1" indent="-342900">
              <a:buFont typeface="Arial" pitchFamily="34" charset="0"/>
              <a:buChar char="•"/>
            </a:pPr>
            <a:r>
              <a:rPr lang="en-US" sz="2200" dirty="0">
                <a:solidFill>
                  <a:prstClr val="black"/>
                </a:solidFill>
                <a:latin typeface="Times New Roman" pitchFamily="18" charset="0"/>
                <a:cs typeface="Times New Roman" pitchFamily="18" charset="0"/>
              </a:rPr>
              <a:t>Construction of plant, Procurement of instruments  </a:t>
            </a:r>
          </a:p>
          <a:p>
            <a:pPr marL="342900" lvl="0" indent="-342900">
              <a:buFont typeface="+mj-lt"/>
              <a:buAutoNum type="arabicPeriod"/>
            </a:pPr>
            <a:r>
              <a:rPr lang="en-US" sz="2200" dirty="0">
                <a:solidFill>
                  <a:prstClr val="black"/>
                </a:solidFill>
                <a:latin typeface="Times New Roman" pitchFamily="18" charset="0"/>
                <a:cs typeface="Times New Roman" pitchFamily="18" charset="0"/>
              </a:rPr>
              <a:t> Commissioning of plant</a:t>
            </a:r>
          </a:p>
        </p:txBody>
      </p:sp>
    </p:spTree>
    <p:extLst>
      <p:ext uri="{BB962C8B-B14F-4D97-AF65-F5344CB8AC3E}">
        <p14:creationId xmlns:p14="http://schemas.microsoft.com/office/powerpoint/2010/main" val="1962085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014CFA-F770-434B-9BB6-05616BE34284}"/>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3F128252-BD45-46E8-AF90-EA7629AC1E1E}"/>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Chemical Process Design</a:t>
            </a:r>
          </a:p>
        </p:txBody>
      </p:sp>
      <p:sp>
        <p:nvSpPr>
          <p:cNvPr id="4" name="TextBox 3">
            <a:extLst>
              <a:ext uri="{FF2B5EF4-FFF2-40B4-BE49-F238E27FC236}">
                <a16:creationId xmlns:a16="http://schemas.microsoft.com/office/drawing/2014/main" id="{800D7BE9-7EFD-4DAB-935E-3675CED56C85}"/>
              </a:ext>
            </a:extLst>
          </p:cNvPr>
          <p:cNvSpPr txBox="1"/>
          <p:nvPr/>
        </p:nvSpPr>
        <p:spPr>
          <a:xfrm>
            <a:off x="541361" y="1020465"/>
            <a:ext cx="11184467" cy="923330"/>
          </a:xfrm>
          <a:prstGeom prst="rect">
            <a:avLst/>
          </a:prstGeom>
          <a:noFill/>
        </p:spPr>
        <p:txBody>
          <a:bodyPr wrap="square" rtlCol="0">
            <a:spAutoFit/>
          </a:bodyPr>
          <a:lstStyle/>
          <a:p>
            <a:pPr marL="285750" indent="-285750" algn="just">
              <a:buFont typeface="Wingdings" pitchFamily="2" charset="2"/>
              <a:buChar char="Ø"/>
            </a:pPr>
            <a:r>
              <a:rPr lang="en-US" dirty="0">
                <a:latin typeface="Times New Roman" pitchFamily="18" charset="0"/>
                <a:cs typeface="Times New Roman" pitchFamily="18" charset="0"/>
              </a:rPr>
              <a:t>Chemical Plants include a series of unit operations that convert raw materials into desired products. </a:t>
            </a:r>
          </a:p>
          <a:p>
            <a:pPr marL="285750" indent="-285750" algn="just">
              <a:buFont typeface="Wingdings" pitchFamily="2" charset="2"/>
              <a:buChar char="Ø"/>
            </a:pPr>
            <a:endParaRPr lang="en-US" dirty="0">
              <a:latin typeface="Times New Roman" pitchFamily="18" charset="0"/>
              <a:cs typeface="Times New Roman" pitchFamily="18" charset="0"/>
            </a:endParaRPr>
          </a:p>
          <a:p>
            <a:pPr marL="285750" indent="-285750" algn="just">
              <a:buFont typeface="Wingdings" pitchFamily="2" charset="2"/>
              <a:buChar char="Ø"/>
            </a:pPr>
            <a:r>
              <a:rPr lang="en-US" dirty="0">
                <a:latin typeface="Times New Roman" pitchFamily="18" charset="0"/>
                <a:cs typeface="Times New Roman" pitchFamily="18" charset="0"/>
              </a:rPr>
              <a:t>Design of the manufacturing process of a chemical product should be done keeping its market and economics. </a:t>
            </a:r>
          </a:p>
        </p:txBody>
      </p:sp>
      <p:pic>
        <p:nvPicPr>
          <p:cNvPr id="5" name="Picture 4">
            <a:extLst>
              <a:ext uri="{FF2B5EF4-FFF2-40B4-BE49-F238E27FC236}">
                <a16:creationId xmlns:a16="http://schemas.microsoft.com/office/drawing/2014/main" id="{DF6604A6-AD41-41FB-AEF7-47548079039C}"/>
              </a:ext>
            </a:extLst>
          </p:cNvPr>
          <p:cNvPicPr>
            <a:picLocks noChangeAspect="1"/>
          </p:cNvPicPr>
          <p:nvPr/>
        </p:nvPicPr>
        <p:blipFill>
          <a:blip r:embed="rId2"/>
          <a:stretch>
            <a:fillRect/>
          </a:stretch>
        </p:blipFill>
        <p:spPr>
          <a:xfrm>
            <a:off x="2058065" y="2405045"/>
            <a:ext cx="8151058" cy="3121423"/>
          </a:xfrm>
          <a:prstGeom prst="rect">
            <a:avLst/>
          </a:prstGeom>
        </p:spPr>
      </p:pic>
    </p:spTree>
    <p:extLst>
      <p:ext uri="{BB962C8B-B14F-4D97-AF65-F5344CB8AC3E}">
        <p14:creationId xmlns:p14="http://schemas.microsoft.com/office/powerpoint/2010/main" val="3701288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C18E2-903F-4724-9E67-E0437E97B000}"/>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Chemical Process Design</a:t>
            </a:r>
          </a:p>
        </p:txBody>
      </p:sp>
      <p:sp>
        <p:nvSpPr>
          <p:cNvPr id="3" name="Rectangle 2">
            <a:extLst>
              <a:ext uri="{FF2B5EF4-FFF2-40B4-BE49-F238E27FC236}">
                <a16:creationId xmlns:a16="http://schemas.microsoft.com/office/drawing/2014/main" id="{D31E1F27-8C98-4D63-A100-923D160B14F6}"/>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059B147A-3F7F-4D38-80E0-7C01B001314A}"/>
              </a:ext>
            </a:extLst>
          </p:cNvPr>
          <p:cNvPicPr>
            <a:picLocks noChangeAspect="1"/>
          </p:cNvPicPr>
          <p:nvPr/>
        </p:nvPicPr>
        <p:blipFill>
          <a:blip r:embed="rId2"/>
          <a:stretch>
            <a:fillRect/>
          </a:stretch>
        </p:blipFill>
        <p:spPr>
          <a:xfrm>
            <a:off x="2294466" y="870163"/>
            <a:ext cx="7944803" cy="4846740"/>
          </a:xfrm>
          <a:prstGeom prst="rect">
            <a:avLst/>
          </a:prstGeom>
        </p:spPr>
      </p:pic>
    </p:spTree>
    <p:extLst>
      <p:ext uri="{BB962C8B-B14F-4D97-AF65-F5344CB8AC3E}">
        <p14:creationId xmlns:p14="http://schemas.microsoft.com/office/powerpoint/2010/main" val="1685693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CC2BD-29A1-4A6F-8545-819D42A752E1}"/>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CADC5FEB-E740-4D92-9D25-87F47E2B5C48}"/>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Origins of Design Problems</a:t>
            </a:r>
          </a:p>
        </p:txBody>
      </p:sp>
      <p:pic>
        <p:nvPicPr>
          <p:cNvPr id="4" name="Picture 3">
            <a:extLst>
              <a:ext uri="{FF2B5EF4-FFF2-40B4-BE49-F238E27FC236}">
                <a16:creationId xmlns:a16="http://schemas.microsoft.com/office/drawing/2014/main" id="{A9F36F19-A491-4A30-B828-1EACFA611BC6}"/>
              </a:ext>
            </a:extLst>
          </p:cNvPr>
          <p:cNvPicPr>
            <a:picLocks noChangeAspect="1"/>
          </p:cNvPicPr>
          <p:nvPr/>
        </p:nvPicPr>
        <p:blipFill>
          <a:blip r:embed="rId2"/>
          <a:stretch>
            <a:fillRect/>
          </a:stretch>
        </p:blipFill>
        <p:spPr>
          <a:xfrm>
            <a:off x="1839616" y="1150275"/>
            <a:ext cx="8309568" cy="4066384"/>
          </a:xfrm>
          <a:prstGeom prst="rect">
            <a:avLst/>
          </a:prstGeom>
        </p:spPr>
      </p:pic>
    </p:spTree>
    <p:extLst>
      <p:ext uri="{BB962C8B-B14F-4D97-AF65-F5344CB8AC3E}">
        <p14:creationId xmlns:p14="http://schemas.microsoft.com/office/powerpoint/2010/main" val="3046567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CC2BD-29A1-4A6F-8545-819D42A752E1}"/>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CADC5FEB-E740-4D92-9D25-87F47E2B5C48}"/>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Cost Estimation</a:t>
            </a:r>
          </a:p>
        </p:txBody>
      </p:sp>
      <p:sp>
        <p:nvSpPr>
          <p:cNvPr id="4" name="Rectangle 3">
            <a:extLst>
              <a:ext uri="{FF2B5EF4-FFF2-40B4-BE49-F238E27FC236}">
                <a16:creationId xmlns:a16="http://schemas.microsoft.com/office/drawing/2014/main" id="{06719418-4F28-4E22-A822-9A96B4B66988}"/>
              </a:ext>
            </a:extLst>
          </p:cNvPr>
          <p:cNvSpPr/>
          <p:nvPr/>
        </p:nvSpPr>
        <p:spPr>
          <a:xfrm>
            <a:off x="304800" y="838200"/>
            <a:ext cx="11557000" cy="4370427"/>
          </a:xfrm>
          <a:prstGeom prst="rect">
            <a:avLst/>
          </a:prstGeom>
        </p:spPr>
        <p:txBody>
          <a:bodyPr wrap="square">
            <a:spAutoFit/>
          </a:bodyPr>
          <a:lstStyle/>
          <a:p>
            <a:pPr marL="285750" indent="-285750" algn="just">
              <a:buFont typeface="Wingdings" pitchFamily="2" charset="2"/>
              <a:buChar char="§"/>
            </a:pPr>
            <a:r>
              <a:rPr lang="en-US" sz="2000" dirty="0">
                <a:solidFill>
                  <a:prstClr val="black"/>
                </a:solidFill>
                <a:latin typeface="Times New Roman" pitchFamily="18" charset="0"/>
                <a:cs typeface="Times New Roman" pitchFamily="18" charset="0"/>
              </a:rPr>
              <a:t>As soon as the final process design stage is completed, it becomes possible to make accurate cost estimations because detailed equipment specifications and definite plant facility information are available. </a:t>
            </a:r>
          </a:p>
          <a:p>
            <a:pPr marL="285750" indent="-285750" algn="just">
              <a:buFont typeface="Wingdings" pitchFamily="2" charset="2"/>
              <a:buChar char="§"/>
            </a:pPr>
            <a:endParaRPr lang="en-US" sz="2000" dirty="0">
              <a:solidFill>
                <a:prstClr val="black"/>
              </a:solidFill>
              <a:latin typeface="Times New Roman" pitchFamily="18" charset="0"/>
              <a:cs typeface="Times New Roman" pitchFamily="18" charset="0"/>
            </a:endParaRPr>
          </a:p>
          <a:p>
            <a:pPr marL="285750" indent="-285750" algn="just">
              <a:buFont typeface="Wingdings" pitchFamily="2" charset="2"/>
              <a:buChar char="§"/>
            </a:pPr>
            <a:r>
              <a:rPr lang="en-US" sz="2000" dirty="0">
                <a:solidFill>
                  <a:prstClr val="black"/>
                </a:solidFill>
                <a:latin typeface="Times New Roman" pitchFamily="18" charset="0"/>
                <a:cs typeface="Times New Roman" pitchFamily="18" charset="0"/>
              </a:rPr>
              <a:t>Direct price quotations based on detailed specifications can be obtained from various equipment vendors. </a:t>
            </a:r>
          </a:p>
          <a:p>
            <a:pPr marL="285750" indent="-285750" algn="just">
              <a:buFont typeface="Wingdings" pitchFamily="2" charset="2"/>
              <a:buChar char="§"/>
            </a:pPr>
            <a:endParaRPr lang="en-US" sz="2000" dirty="0">
              <a:solidFill>
                <a:prstClr val="black"/>
              </a:solidFill>
              <a:latin typeface="Times New Roman" pitchFamily="18" charset="0"/>
              <a:cs typeface="Times New Roman" pitchFamily="18" charset="0"/>
            </a:endParaRPr>
          </a:p>
          <a:p>
            <a:pPr marL="285750" indent="-285750" algn="just">
              <a:buFont typeface="Wingdings" pitchFamily="2" charset="2"/>
              <a:buChar char="§"/>
            </a:pPr>
            <a:r>
              <a:rPr lang="en-US" sz="2000" dirty="0">
                <a:solidFill>
                  <a:prstClr val="black"/>
                </a:solidFill>
                <a:latin typeface="Times New Roman" pitchFamily="18" charset="0"/>
                <a:cs typeface="Times New Roman" pitchFamily="18" charset="0"/>
              </a:rPr>
              <a:t>Evaluation of costs in the preliminary design phases is referred to as predesign cost estimation. </a:t>
            </a:r>
          </a:p>
          <a:p>
            <a:pPr marL="285750" indent="-285750" algn="just">
              <a:buFont typeface="Wingdings" pitchFamily="2" charset="2"/>
              <a:buChar char="§"/>
            </a:pPr>
            <a:endParaRPr lang="en-US" sz="2000" dirty="0">
              <a:solidFill>
                <a:prstClr val="black"/>
              </a:solidFill>
              <a:latin typeface="Times New Roman" pitchFamily="18" charset="0"/>
              <a:cs typeface="Times New Roman" pitchFamily="18" charset="0"/>
            </a:endParaRPr>
          </a:p>
          <a:p>
            <a:pPr marL="285750" indent="-285750" algn="just">
              <a:buFont typeface="Wingdings" pitchFamily="2" charset="2"/>
              <a:buChar char="§"/>
            </a:pPr>
            <a:r>
              <a:rPr lang="en-US" sz="2000" dirty="0">
                <a:solidFill>
                  <a:prstClr val="black"/>
                </a:solidFill>
                <a:latin typeface="Times New Roman" pitchFamily="18" charset="0"/>
                <a:cs typeface="Times New Roman" pitchFamily="18" charset="0"/>
              </a:rPr>
              <a:t>Such estimates should be capable of providing a basis for company management to decide whether further capital should be invested in the project.</a:t>
            </a:r>
          </a:p>
          <a:p>
            <a:pPr marL="285750" indent="-285750" algn="just">
              <a:buFont typeface="Wingdings" pitchFamily="2" charset="2"/>
              <a:buChar char="§"/>
            </a:pPr>
            <a:endParaRPr lang="en-US" sz="2000" dirty="0">
              <a:solidFill>
                <a:prstClr val="black"/>
              </a:solidFill>
              <a:latin typeface="Times New Roman" pitchFamily="18" charset="0"/>
              <a:cs typeface="Times New Roman" pitchFamily="18" charset="0"/>
            </a:endParaRPr>
          </a:p>
          <a:p>
            <a:pPr marL="285750" indent="-285750" algn="just">
              <a:buFont typeface="Wingdings" pitchFamily="2" charset="2"/>
              <a:buChar char="§"/>
            </a:pPr>
            <a:r>
              <a:rPr lang="en-US" sz="2000" dirty="0">
                <a:solidFill>
                  <a:prstClr val="black"/>
                </a:solidFill>
                <a:latin typeface="Times New Roman" pitchFamily="18" charset="0"/>
                <a:cs typeface="Times New Roman" pitchFamily="18" charset="0"/>
              </a:rPr>
              <a:t>Fixed costs, direct production costs for raw materials, labor, maintenance, power, and utilities must all be included along with costs for plant and administrative overhead,  distribution of the final products, and other miscellaneous items.</a:t>
            </a:r>
          </a:p>
          <a:p>
            <a:pPr algn="just"/>
            <a:endParaRPr lang="en-US" dirty="0">
              <a:solidFill>
                <a:prstClr val="black"/>
              </a:solidFill>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3023268-B27E-BF72-6393-6A880328D4AC}"/>
                  </a:ext>
                </a:extLst>
              </p14:cNvPr>
              <p14:cNvContentPartPr/>
              <p14:nvPr/>
            </p14:nvContentPartPr>
            <p14:xfrm>
              <a:off x="1560550" y="1300692"/>
              <a:ext cx="8590320" cy="71280"/>
            </p14:xfrm>
          </p:contentPart>
        </mc:Choice>
        <mc:Fallback>
          <p:pic>
            <p:nvPicPr>
              <p:cNvPr id="5" name="Ink 4">
                <a:extLst>
                  <a:ext uri="{FF2B5EF4-FFF2-40B4-BE49-F238E27FC236}">
                    <a16:creationId xmlns:a16="http://schemas.microsoft.com/office/drawing/2014/main" id="{23023268-B27E-BF72-6393-6A880328D4AC}"/>
                  </a:ext>
                </a:extLst>
              </p:cNvPr>
              <p:cNvPicPr/>
              <p:nvPr/>
            </p:nvPicPr>
            <p:blipFill>
              <a:blip r:embed="rId3"/>
              <a:stretch>
                <a:fillRect/>
              </a:stretch>
            </p:blipFill>
            <p:spPr>
              <a:xfrm>
                <a:off x="1506550" y="1192692"/>
                <a:ext cx="869796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D2CC7047-686A-6DFB-49FE-2E3B710A970D}"/>
                  </a:ext>
                </a:extLst>
              </p14:cNvPr>
              <p14:cNvContentPartPr/>
              <p14:nvPr/>
            </p14:nvContentPartPr>
            <p14:xfrm>
              <a:off x="701590" y="3200052"/>
              <a:ext cx="11036880" cy="80280"/>
            </p14:xfrm>
          </p:contentPart>
        </mc:Choice>
        <mc:Fallback>
          <p:pic>
            <p:nvPicPr>
              <p:cNvPr id="6" name="Ink 5">
                <a:extLst>
                  <a:ext uri="{FF2B5EF4-FFF2-40B4-BE49-F238E27FC236}">
                    <a16:creationId xmlns:a16="http://schemas.microsoft.com/office/drawing/2014/main" id="{D2CC7047-686A-6DFB-49FE-2E3B710A970D}"/>
                  </a:ext>
                </a:extLst>
              </p:cNvPr>
              <p:cNvPicPr/>
              <p:nvPr/>
            </p:nvPicPr>
            <p:blipFill>
              <a:blip r:embed="rId5"/>
              <a:stretch>
                <a:fillRect/>
              </a:stretch>
            </p:blipFill>
            <p:spPr>
              <a:xfrm>
                <a:off x="647590" y="3092412"/>
                <a:ext cx="1114452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A3CCB0B7-8719-304B-96CD-F11D2A1C7D27}"/>
                  </a:ext>
                </a:extLst>
              </p14:cNvPr>
              <p14:cNvContentPartPr/>
              <p14:nvPr/>
            </p14:nvContentPartPr>
            <p14:xfrm>
              <a:off x="709150" y="3513972"/>
              <a:ext cx="3976200" cy="90360"/>
            </p14:xfrm>
          </p:contentPart>
        </mc:Choice>
        <mc:Fallback>
          <p:pic>
            <p:nvPicPr>
              <p:cNvPr id="7" name="Ink 6">
                <a:extLst>
                  <a:ext uri="{FF2B5EF4-FFF2-40B4-BE49-F238E27FC236}">
                    <a16:creationId xmlns:a16="http://schemas.microsoft.com/office/drawing/2014/main" id="{A3CCB0B7-8719-304B-96CD-F11D2A1C7D27}"/>
                  </a:ext>
                </a:extLst>
              </p:cNvPr>
              <p:cNvPicPr/>
              <p:nvPr/>
            </p:nvPicPr>
            <p:blipFill>
              <a:blip r:embed="rId7"/>
              <a:stretch>
                <a:fillRect/>
              </a:stretch>
            </p:blipFill>
            <p:spPr>
              <a:xfrm>
                <a:off x="655510" y="3406332"/>
                <a:ext cx="4083840" cy="306000"/>
              </a:xfrm>
              <a:prstGeom prst="rect">
                <a:avLst/>
              </a:prstGeom>
            </p:spPr>
          </p:pic>
        </mc:Fallback>
      </mc:AlternateContent>
    </p:spTree>
    <p:extLst>
      <p:ext uri="{BB962C8B-B14F-4D97-AF65-F5344CB8AC3E}">
        <p14:creationId xmlns:p14="http://schemas.microsoft.com/office/powerpoint/2010/main" val="1842498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CC2BD-29A1-4A6F-8545-819D42A752E1}"/>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CADC5FEB-E740-4D92-9D25-87F47E2B5C48}"/>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Optimum Economic Design</a:t>
            </a:r>
          </a:p>
        </p:txBody>
      </p:sp>
      <p:pic>
        <p:nvPicPr>
          <p:cNvPr id="4" name="Picture 3">
            <a:extLst>
              <a:ext uri="{FF2B5EF4-FFF2-40B4-BE49-F238E27FC236}">
                <a16:creationId xmlns:a16="http://schemas.microsoft.com/office/drawing/2014/main" id="{CAEE9E9A-743B-4F1F-881D-14C229C8AA52}"/>
              </a:ext>
            </a:extLst>
          </p:cNvPr>
          <p:cNvPicPr>
            <a:picLocks noChangeAspect="1"/>
          </p:cNvPicPr>
          <p:nvPr/>
        </p:nvPicPr>
        <p:blipFill>
          <a:blip r:embed="rId2"/>
          <a:stretch>
            <a:fillRect/>
          </a:stretch>
        </p:blipFill>
        <p:spPr>
          <a:xfrm>
            <a:off x="7145721" y="1242218"/>
            <a:ext cx="4470546" cy="3649590"/>
          </a:xfrm>
          <a:prstGeom prst="rect">
            <a:avLst/>
          </a:prstGeom>
        </p:spPr>
      </p:pic>
      <p:sp>
        <p:nvSpPr>
          <p:cNvPr id="5" name="TextBox 4">
            <a:extLst>
              <a:ext uri="{FF2B5EF4-FFF2-40B4-BE49-F238E27FC236}">
                <a16:creationId xmlns:a16="http://schemas.microsoft.com/office/drawing/2014/main" id="{AF6145EC-99C4-481C-A318-5FB2FDB8252E}"/>
              </a:ext>
            </a:extLst>
          </p:cNvPr>
          <p:cNvSpPr txBox="1"/>
          <p:nvPr/>
        </p:nvSpPr>
        <p:spPr>
          <a:xfrm>
            <a:off x="253654" y="1413933"/>
            <a:ext cx="6663267" cy="3477875"/>
          </a:xfrm>
          <a:prstGeom prst="rect">
            <a:avLst/>
          </a:prstGeom>
          <a:noFill/>
        </p:spPr>
        <p:txBody>
          <a:bodyPr wrap="square" rtlCol="0">
            <a:spAutoFit/>
          </a:bodyPr>
          <a:lstStyle/>
          <a:p>
            <a:pPr marL="285750" indent="-285750" algn="just">
              <a:buFont typeface="Wingdings" pitchFamily="2" charset="2"/>
              <a:buChar char="Ø"/>
            </a:pPr>
            <a:r>
              <a:rPr lang="en-US" sz="2000" dirty="0">
                <a:solidFill>
                  <a:prstClr val="black"/>
                </a:solidFill>
                <a:latin typeface="Times New Roman" pitchFamily="18" charset="0"/>
                <a:cs typeface="Times New Roman" pitchFamily="18" charset="0"/>
              </a:rPr>
              <a:t>If there are two or more methods for obtaining exactly equivalent final results, the preferred method would be the one involving the least total cost.</a:t>
            </a:r>
          </a:p>
          <a:p>
            <a:pPr marL="285750" indent="-285750" algn="just">
              <a:buFont typeface="Wingdings" pitchFamily="2" charset="2"/>
              <a:buChar char="Ø"/>
            </a:pPr>
            <a:endParaRPr lang="en-US" sz="2000" dirty="0">
              <a:solidFill>
                <a:prstClr val="black"/>
              </a:solidFill>
              <a:latin typeface="Times New Roman" pitchFamily="18" charset="0"/>
              <a:cs typeface="Times New Roman" pitchFamily="18" charset="0"/>
            </a:endParaRPr>
          </a:p>
          <a:p>
            <a:pPr marL="285750" indent="-285750" algn="just">
              <a:buFont typeface="Wingdings" pitchFamily="2" charset="2"/>
              <a:buChar char="Ø"/>
            </a:pPr>
            <a:r>
              <a:rPr lang="en-US" sz="2000" dirty="0">
                <a:solidFill>
                  <a:prstClr val="black"/>
                </a:solidFill>
                <a:latin typeface="Times New Roman" pitchFamily="18" charset="0"/>
                <a:cs typeface="Times New Roman" pitchFamily="18" charset="0"/>
              </a:rPr>
              <a:t>This is the basis of an optimum economic design.</a:t>
            </a:r>
          </a:p>
          <a:p>
            <a:pPr marL="285750" indent="-285750" algn="just">
              <a:buFont typeface="Wingdings" pitchFamily="2" charset="2"/>
              <a:buChar char="Ø"/>
            </a:pPr>
            <a:endParaRPr lang="en-US" sz="2000" dirty="0">
              <a:solidFill>
                <a:prstClr val="black"/>
              </a:solidFill>
              <a:latin typeface="Times New Roman" pitchFamily="18" charset="0"/>
              <a:cs typeface="Times New Roman" pitchFamily="18" charset="0"/>
            </a:endParaRPr>
          </a:p>
          <a:p>
            <a:pPr marL="285750" indent="-285750" algn="just">
              <a:buFont typeface="Wingdings" pitchFamily="2" charset="2"/>
              <a:buChar char="Ø"/>
            </a:pPr>
            <a:r>
              <a:rPr lang="en-US" sz="2000" dirty="0">
                <a:solidFill>
                  <a:prstClr val="black"/>
                </a:solidFill>
                <a:latin typeface="Times New Roman" pitchFamily="18" charset="0"/>
                <a:cs typeface="Times New Roman" pitchFamily="18" charset="0"/>
              </a:rPr>
              <a:t>One typical example of </a:t>
            </a:r>
            <a:r>
              <a:rPr lang="en-US" sz="2000" dirty="0">
                <a:solidFill>
                  <a:prstClr val="black"/>
                </a:solidFill>
                <a:highlight>
                  <a:srgbClr val="FFFF00"/>
                </a:highlight>
                <a:latin typeface="Times New Roman" pitchFamily="18" charset="0"/>
                <a:cs typeface="Times New Roman" pitchFamily="18" charset="0"/>
              </a:rPr>
              <a:t>an optimum economic design lies in determining the pipe diameter to use when pumping a given amount of fluid from one point to another.</a:t>
            </a:r>
          </a:p>
          <a:p>
            <a:pPr algn="just"/>
            <a:br>
              <a:rPr lang="en-US" sz="2000" dirty="0">
                <a:solidFill>
                  <a:prstClr val="black"/>
                </a:solidFill>
                <a:highlight>
                  <a:srgbClr val="FFFF00"/>
                </a:highlight>
                <a:latin typeface="Times New Roman" pitchFamily="18" charset="0"/>
                <a:cs typeface="Times New Roman" pitchFamily="18" charset="0"/>
              </a:rPr>
            </a:br>
            <a:endParaRPr lang="en-US" sz="2000" dirty="0">
              <a:solidFill>
                <a:prstClr val="black"/>
              </a:solidFill>
              <a:highlight>
                <a:srgbClr val="FFFF00"/>
              </a:highlight>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00CCB05F-F627-5849-0D4C-C6356CBD33AC}"/>
                  </a:ext>
                </a:extLst>
              </p14:cNvPr>
              <p14:cNvContentPartPr/>
              <p14:nvPr/>
            </p14:nvContentPartPr>
            <p14:xfrm>
              <a:off x="606910" y="1551972"/>
              <a:ext cx="6217920" cy="87840"/>
            </p14:xfrm>
          </p:contentPart>
        </mc:Choice>
        <mc:Fallback>
          <p:pic>
            <p:nvPicPr>
              <p:cNvPr id="6" name="Ink 5">
                <a:extLst>
                  <a:ext uri="{FF2B5EF4-FFF2-40B4-BE49-F238E27FC236}">
                    <a16:creationId xmlns:a16="http://schemas.microsoft.com/office/drawing/2014/main" id="{00CCB05F-F627-5849-0D4C-C6356CBD33AC}"/>
                  </a:ext>
                </a:extLst>
              </p:cNvPr>
              <p:cNvPicPr/>
              <p:nvPr/>
            </p:nvPicPr>
            <p:blipFill>
              <a:blip r:embed="rId4"/>
              <a:stretch>
                <a:fillRect/>
              </a:stretch>
            </p:blipFill>
            <p:spPr>
              <a:xfrm>
                <a:off x="552910" y="1444332"/>
                <a:ext cx="63255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6101A3B7-0B22-1C34-4C31-B37E2499DBA3}"/>
                  </a:ext>
                </a:extLst>
              </p14:cNvPr>
              <p14:cNvContentPartPr/>
              <p14:nvPr/>
            </p14:nvContentPartPr>
            <p14:xfrm>
              <a:off x="614830" y="1978212"/>
              <a:ext cx="6211440" cy="48600"/>
            </p14:xfrm>
          </p:contentPart>
        </mc:Choice>
        <mc:Fallback>
          <p:pic>
            <p:nvPicPr>
              <p:cNvPr id="7" name="Ink 6">
                <a:extLst>
                  <a:ext uri="{FF2B5EF4-FFF2-40B4-BE49-F238E27FC236}">
                    <a16:creationId xmlns:a16="http://schemas.microsoft.com/office/drawing/2014/main" id="{6101A3B7-0B22-1C34-4C31-B37E2499DBA3}"/>
                  </a:ext>
                </a:extLst>
              </p:cNvPr>
              <p:cNvPicPr/>
              <p:nvPr/>
            </p:nvPicPr>
            <p:blipFill>
              <a:blip r:embed="rId6"/>
              <a:stretch>
                <a:fillRect/>
              </a:stretch>
            </p:blipFill>
            <p:spPr>
              <a:xfrm>
                <a:off x="561190" y="1870212"/>
                <a:ext cx="63190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78007BB3-AB10-D958-B17F-F4F8F33E269A}"/>
                  </a:ext>
                </a:extLst>
              </p14:cNvPr>
              <p14:cNvContentPartPr/>
              <p14:nvPr/>
            </p14:nvContentPartPr>
            <p14:xfrm>
              <a:off x="638230" y="2076492"/>
              <a:ext cx="3432240" cy="185760"/>
            </p14:xfrm>
          </p:contentPart>
        </mc:Choice>
        <mc:Fallback>
          <p:pic>
            <p:nvPicPr>
              <p:cNvPr id="8" name="Ink 7">
                <a:extLst>
                  <a:ext uri="{FF2B5EF4-FFF2-40B4-BE49-F238E27FC236}">
                    <a16:creationId xmlns:a16="http://schemas.microsoft.com/office/drawing/2014/main" id="{78007BB3-AB10-D958-B17F-F4F8F33E269A}"/>
                  </a:ext>
                </a:extLst>
              </p:cNvPr>
              <p:cNvPicPr/>
              <p:nvPr/>
            </p:nvPicPr>
            <p:blipFill>
              <a:blip r:embed="rId8"/>
              <a:stretch>
                <a:fillRect/>
              </a:stretch>
            </p:blipFill>
            <p:spPr>
              <a:xfrm>
                <a:off x="584230" y="1968852"/>
                <a:ext cx="353988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AC152D94-3E8A-CEE1-6D43-49992A66EC0A}"/>
                  </a:ext>
                </a:extLst>
              </p14:cNvPr>
              <p14:cNvContentPartPr/>
              <p14:nvPr/>
            </p14:nvContentPartPr>
            <p14:xfrm>
              <a:off x="4177750" y="3807372"/>
              <a:ext cx="360" cy="360"/>
            </p14:xfrm>
          </p:contentPart>
        </mc:Choice>
        <mc:Fallback>
          <p:pic>
            <p:nvPicPr>
              <p:cNvPr id="10" name="Ink 9">
                <a:extLst>
                  <a:ext uri="{FF2B5EF4-FFF2-40B4-BE49-F238E27FC236}">
                    <a16:creationId xmlns:a16="http://schemas.microsoft.com/office/drawing/2014/main" id="{AC152D94-3E8A-CEE1-6D43-49992A66EC0A}"/>
                  </a:ext>
                </a:extLst>
              </p:cNvPr>
              <p:cNvPicPr/>
              <p:nvPr/>
            </p:nvPicPr>
            <p:blipFill>
              <a:blip r:embed="rId10"/>
              <a:stretch>
                <a:fillRect/>
              </a:stretch>
            </p:blipFill>
            <p:spPr>
              <a:xfrm>
                <a:off x="4123750" y="3699732"/>
                <a:ext cx="108000" cy="216000"/>
              </a:xfrm>
              <a:prstGeom prst="rect">
                <a:avLst/>
              </a:prstGeom>
            </p:spPr>
          </p:pic>
        </mc:Fallback>
      </mc:AlternateContent>
    </p:spTree>
    <p:extLst>
      <p:ext uri="{BB962C8B-B14F-4D97-AF65-F5344CB8AC3E}">
        <p14:creationId xmlns:p14="http://schemas.microsoft.com/office/powerpoint/2010/main" val="1510790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CC2BD-29A1-4A6F-8545-819D42A752E1}"/>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CADC5FEB-E740-4D92-9D25-87F47E2B5C48}"/>
              </a:ext>
            </a:extLst>
          </p:cNvPr>
          <p:cNvSpPr txBox="1"/>
          <p:nvPr/>
        </p:nvSpPr>
        <p:spPr>
          <a:xfrm>
            <a:off x="124898" y="867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Practical Considerations In Design</a:t>
            </a:r>
          </a:p>
        </p:txBody>
      </p:sp>
      <p:sp>
        <p:nvSpPr>
          <p:cNvPr id="4" name="Rectangle 3">
            <a:extLst>
              <a:ext uri="{FF2B5EF4-FFF2-40B4-BE49-F238E27FC236}">
                <a16:creationId xmlns:a16="http://schemas.microsoft.com/office/drawing/2014/main" id="{27745194-8AD0-4974-9065-D908E5589B3A}"/>
              </a:ext>
            </a:extLst>
          </p:cNvPr>
          <p:cNvSpPr/>
          <p:nvPr/>
        </p:nvSpPr>
        <p:spPr>
          <a:xfrm>
            <a:off x="347133" y="812800"/>
            <a:ext cx="11472333" cy="2015936"/>
          </a:xfrm>
          <a:prstGeom prst="rect">
            <a:avLst/>
          </a:prstGeom>
        </p:spPr>
        <p:txBody>
          <a:bodyPr wrap="square">
            <a:spAutoFit/>
          </a:bodyPr>
          <a:lstStyle/>
          <a:p>
            <a:pPr marL="488315" marR="485140" indent="-457200" algn="just">
              <a:lnSpc>
                <a:spcPct val="100000"/>
              </a:lnSpc>
              <a:spcBef>
                <a:spcPts val="165"/>
              </a:spcBef>
              <a:buClr>
                <a:srgbClr val="DC7F46"/>
              </a:buClr>
              <a:buSzPct val="58333"/>
              <a:buFont typeface="Wingdings" pitchFamily="2" charset="2"/>
              <a:buChar char="§"/>
              <a:tabLst>
                <a:tab pos="193675" algn="l"/>
              </a:tabLst>
            </a:pPr>
            <a:r>
              <a:rPr lang="en-US" sz="2400" dirty="0">
                <a:latin typeface="Times New Roman" pitchFamily="18" charset="0"/>
                <a:cs typeface="Times New Roman" pitchFamily="18" charset="0"/>
              </a:rPr>
              <a:t>The chemical engineer must never lose sight of the practical  limitations involved in a design.</a:t>
            </a:r>
          </a:p>
          <a:p>
            <a:pPr marL="488315" marR="485140" indent="-457200" algn="just">
              <a:lnSpc>
                <a:spcPct val="100000"/>
              </a:lnSpc>
              <a:spcBef>
                <a:spcPts val="165"/>
              </a:spcBef>
              <a:buClr>
                <a:srgbClr val="DC7F46"/>
              </a:buClr>
              <a:buSzPct val="58333"/>
              <a:buFont typeface="Wingdings" pitchFamily="2" charset="2"/>
              <a:buChar char="§"/>
              <a:tabLst>
                <a:tab pos="193675" algn="l"/>
              </a:tabLst>
            </a:pPr>
            <a:endParaRPr lang="en-US" sz="2400" dirty="0">
              <a:latin typeface="Times New Roman" pitchFamily="18" charset="0"/>
              <a:cs typeface="Times New Roman" pitchFamily="18" charset="0"/>
            </a:endParaRPr>
          </a:p>
          <a:p>
            <a:pPr marL="488315" marR="233045" indent="-457200" algn="just">
              <a:lnSpc>
                <a:spcPct val="100000"/>
              </a:lnSpc>
              <a:spcBef>
                <a:spcPts val="360"/>
              </a:spcBef>
              <a:buClr>
                <a:srgbClr val="DC7F46"/>
              </a:buClr>
              <a:buSzPct val="58333"/>
              <a:buFont typeface="Wingdings" pitchFamily="2" charset="2"/>
              <a:buChar char="§"/>
              <a:tabLst>
                <a:tab pos="193675" algn="l"/>
              </a:tabLst>
            </a:pPr>
            <a:r>
              <a:rPr lang="en-US" sz="2400" dirty="0">
                <a:latin typeface="Times New Roman" pitchFamily="18" charset="0"/>
                <a:cs typeface="Times New Roman" pitchFamily="18" charset="0"/>
              </a:rPr>
              <a:t>It may be possible to determine an exact pipe diameter for an  optimum economic design, but this does not mean that this exact  size must be used in the final design.</a:t>
            </a:r>
          </a:p>
        </p:txBody>
      </p:sp>
      <p:sp>
        <p:nvSpPr>
          <p:cNvPr id="5" name="Rectangle 4">
            <a:extLst>
              <a:ext uri="{FF2B5EF4-FFF2-40B4-BE49-F238E27FC236}">
                <a16:creationId xmlns:a16="http://schemas.microsoft.com/office/drawing/2014/main" id="{CC00927D-594E-4E60-BACA-98EE14120748}"/>
              </a:ext>
            </a:extLst>
          </p:cNvPr>
          <p:cNvSpPr/>
          <p:nvPr/>
        </p:nvSpPr>
        <p:spPr>
          <a:xfrm>
            <a:off x="2074333" y="3335867"/>
            <a:ext cx="6934200" cy="2086725"/>
          </a:xfrm>
          <a:prstGeom prst="rect">
            <a:avLst/>
          </a:prstGeom>
        </p:spPr>
        <p:txBody>
          <a:bodyPr wrap="square">
            <a:spAutoFit/>
          </a:bodyPr>
          <a:lstStyle/>
          <a:p>
            <a:pPr marL="2012950" marR="285115" algn="ctr">
              <a:lnSpc>
                <a:spcPct val="260000"/>
              </a:lnSpc>
            </a:pPr>
            <a:r>
              <a:rPr lang="en-US" spc="5" dirty="0">
                <a:solidFill>
                  <a:srgbClr val="BF0000"/>
                </a:solidFill>
                <a:latin typeface="Times New Roman" pitchFamily="18" charset="0"/>
                <a:cs typeface="Times New Roman" pitchFamily="18" charset="0"/>
              </a:rPr>
              <a:t>Optimum</a:t>
            </a:r>
            <a:r>
              <a:rPr lang="en-US" spc="-80" dirty="0">
                <a:solidFill>
                  <a:srgbClr val="BF0000"/>
                </a:solidFill>
                <a:latin typeface="Times New Roman" pitchFamily="18" charset="0"/>
                <a:cs typeface="Times New Roman" pitchFamily="18" charset="0"/>
              </a:rPr>
              <a:t> </a:t>
            </a:r>
            <a:r>
              <a:rPr lang="en-US" dirty="0">
                <a:solidFill>
                  <a:srgbClr val="BF0000"/>
                </a:solidFill>
                <a:latin typeface="Times New Roman" pitchFamily="18" charset="0"/>
                <a:cs typeface="Times New Roman" pitchFamily="18" charset="0"/>
              </a:rPr>
              <a:t>diameter:</a:t>
            </a:r>
            <a:r>
              <a:rPr lang="en-US" spc="-50" dirty="0">
                <a:solidFill>
                  <a:srgbClr val="BF0000"/>
                </a:solidFill>
                <a:latin typeface="Times New Roman" pitchFamily="18" charset="0"/>
                <a:cs typeface="Times New Roman" pitchFamily="18" charset="0"/>
              </a:rPr>
              <a:t> </a:t>
            </a:r>
            <a:r>
              <a:rPr lang="en-US" spc="5" dirty="0">
                <a:solidFill>
                  <a:srgbClr val="BF0000"/>
                </a:solidFill>
                <a:latin typeface="Times New Roman" pitchFamily="18" charset="0"/>
                <a:cs typeface="Times New Roman" pitchFamily="18" charset="0"/>
              </a:rPr>
              <a:t>3.43</a:t>
            </a:r>
            <a:r>
              <a:rPr lang="en-US" spc="-25" dirty="0">
                <a:solidFill>
                  <a:srgbClr val="BF0000"/>
                </a:solidFill>
                <a:latin typeface="Times New Roman" pitchFamily="18" charset="0"/>
                <a:cs typeface="Times New Roman" pitchFamily="18" charset="0"/>
              </a:rPr>
              <a:t> </a:t>
            </a:r>
            <a:r>
              <a:rPr lang="en-US" spc="5" dirty="0">
                <a:solidFill>
                  <a:srgbClr val="BF0000"/>
                </a:solidFill>
                <a:latin typeface="Times New Roman" pitchFamily="18" charset="0"/>
                <a:cs typeface="Times New Roman" pitchFamily="18" charset="0"/>
              </a:rPr>
              <a:t>in.</a:t>
            </a:r>
            <a:r>
              <a:rPr lang="en-US" spc="-55" dirty="0">
                <a:solidFill>
                  <a:srgbClr val="BF0000"/>
                </a:solidFill>
                <a:latin typeface="Times New Roman" pitchFamily="18" charset="0"/>
                <a:cs typeface="Times New Roman" pitchFamily="18" charset="0"/>
              </a:rPr>
              <a:t> </a:t>
            </a:r>
            <a:r>
              <a:rPr lang="en-US" spc="5" dirty="0">
                <a:solidFill>
                  <a:srgbClr val="BF0000"/>
                </a:solidFill>
                <a:latin typeface="Times New Roman" pitchFamily="18" charset="0"/>
                <a:cs typeface="Times New Roman" pitchFamily="18" charset="0"/>
              </a:rPr>
              <a:t>(8.71</a:t>
            </a:r>
            <a:r>
              <a:rPr lang="en-US" spc="-40" dirty="0">
                <a:solidFill>
                  <a:srgbClr val="BF0000"/>
                </a:solidFill>
                <a:latin typeface="Times New Roman" pitchFamily="18" charset="0"/>
                <a:cs typeface="Times New Roman" pitchFamily="18" charset="0"/>
              </a:rPr>
              <a:t> </a:t>
            </a:r>
            <a:r>
              <a:rPr lang="en-US" spc="10" dirty="0">
                <a:solidFill>
                  <a:srgbClr val="BF0000"/>
                </a:solidFill>
                <a:latin typeface="Times New Roman" pitchFamily="18" charset="0"/>
                <a:cs typeface="Times New Roman" pitchFamily="18" charset="0"/>
              </a:rPr>
              <a:t>cm)  </a:t>
            </a:r>
            <a:r>
              <a:rPr lang="en-US" spc="5" dirty="0">
                <a:solidFill>
                  <a:srgbClr val="001F5F"/>
                </a:solidFill>
                <a:latin typeface="Times New Roman" pitchFamily="18" charset="0"/>
                <a:cs typeface="Times New Roman" pitchFamily="18" charset="0"/>
              </a:rPr>
              <a:t>recommended </a:t>
            </a:r>
            <a:r>
              <a:rPr lang="en-US" dirty="0">
                <a:solidFill>
                  <a:srgbClr val="001F5F"/>
                </a:solidFill>
                <a:latin typeface="Times New Roman" pitchFamily="18" charset="0"/>
                <a:cs typeface="Times New Roman" pitchFamily="18" charset="0"/>
              </a:rPr>
              <a:t>pipe</a:t>
            </a:r>
            <a:r>
              <a:rPr lang="en-US" spc="-130" dirty="0">
                <a:solidFill>
                  <a:srgbClr val="001F5F"/>
                </a:solidFill>
                <a:latin typeface="Times New Roman" pitchFamily="18" charset="0"/>
                <a:cs typeface="Times New Roman" pitchFamily="18" charset="0"/>
              </a:rPr>
              <a:t> </a:t>
            </a:r>
            <a:r>
              <a:rPr lang="en-US" spc="5" dirty="0">
                <a:solidFill>
                  <a:srgbClr val="001F5F"/>
                </a:solidFill>
                <a:latin typeface="Times New Roman" pitchFamily="18" charset="0"/>
                <a:cs typeface="Times New Roman" pitchFamily="18" charset="0"/>
              </a:rPr>
              <a:t>size:</a:t>
            </a:r>
            <a:endParaRPr lang="en-US" dirty="0">
              <a:solidFill>
                <a:prstClr val="black"/>
              </a:solidFill>
              <a:latin typeface="Times New Roman" pitchFamily="18" charset="0"/>
              <a:cs typeface="Times New Roman" pitchFamily="18" charset="0"/>
            </a:endParaRPr>
          </a:p>
          <a:p>
            <a:pPr marL="1724025" algn="ctr"/>
            <a:r>
              <a:rPr lang="en-US" b="1" dirty="0">
                <a:solidFill>
                  <a:srgbClr val="001F5F"/>
                </a:solidFill>
                <a:latin typeface="Times New Roman" pitchFamily="18" charset="0"/>
                <a:cs typeface="Times New Roman" pitchFamily="18" charset="0"/>
              </a:rPr>
              <a:t>standard </a:t>
            </a:r>
            <a:r>
              <a:rPr lang="en-US" b="1" spc="5" dirty="0">
                <a:solidFill>
                  <a:srgbClr val="001F5F"/>
                </a:solidFill>
                <a:latin typeface="Times New Roman" pitchFamily="18" charset="0"/>
                <a:cs typeface="Times New Roman" pitchFamily="18" charset="0"/>
              </a:rPr>
              <a:t>3 ½ </a:t>
            </a:r>
            <a:r>
              <a:rPr lang="en-US" b="1" dirty="0">
                <a:solidFill>
                  <a:srgbClr val="001F5F"/>
                </a:solidFill>
                <a:latin typeface="Times New Roman" pitchFamily="18" charset="0"/>
                <a:cs typeface="Times New Roman" pitchFamily="18" charset="0"/>
              </a:rPr>
              <a:t>in.-diameter</a:t>
            </a:r>
            <a:r>
              <a:rPr lang="en-US" b="1" spc="-170" dirty="0">
                <a:solidFill>
                  <a:srgbClr val="001F5F"/>
                </a:solidFill>
                <a:latin typeface="Times New Roman" pitchFamily="18" charset="0"/>
                <a:cs typeface="Times New Roman" pitchFamily="18" charset="0"/>
              </a:rPr>
              <a:t> </a:t>
            </a:r>
            <a:r>
              <a:rPr lang="en-US" b="1" dirty="0">
                <a:solidFill>
                  <a:srgbClr val="001F5F"/>
                </a:solidFill>
                <a:latin typeface="Times New Roman" pitchFamily="18" charset="0"/>
                <a:cs typeface="Times New Roman" pitchFamily="18" charset="0"/>
              </a:rPr>
              <a:t>pipe</a:t>
            </a:r>
            <a:endParaRPr lang="en-US" dirty="0">
              <a:solidFill>
                <a:prstClr val="black"/>
              </a:solidFill>
              <a:latin typeface="Times New Roman" pitchFamily="18" charset="0"/>
              <a:cs typeface="Times New Roman" pitchFamily="18" charset="0"/>
            </a:endParaRPr>
          </a:p>
          <a:p>
            <a:pPr marL="1720214" algn="ctr"/>
            <a:r>
              <a:rPr lang="en-US" dirty="0">
                <a:solidFill>
                  <a:srgbClr val="001F5F"/>
                </a:solidFill>
                <a:latin typeface="Times New Roman" pitchFamily="18" charset="0"/>
                <a:cs typeface="Times New Roman" pitchFamily="18" charset="0"/>
              </a:rPr>
              <a:t>Id: </a:t>
            </a:r>
            <a:r>
              <a:rPr lang="en-US" spc="5" dirty="0">
                <a:solidFill>
                  <a:srgbClr val="001F5F"/>
                </a:solidFill>
                <a:latin typeface="Times New Roman" pitchFamily="18" charset="0"/>
                <a:cs typeface="Times New Roman" pitchFamily="18" charset="0"/>
              </a:rPr>
              <a:t>3.55 in. (9.02</a:t>
            </a:r>
            <a:r>
              <a:rPr lang="en-US" spc="-125" dirty="0">
                <a:solidFill>
                  <a:srgbClr val="001F5F"/>
                </a:solidFill>
                <a:latin typeface="Times New Roman" pitchFamily="18" charset="0"/>
                <a:cs typeface="Times New Roman" pitchFamily="18" charset="0"/>
              </a:rPr>
              <a:t> </a:t>
            </a:r>
            <a:r>
              <a:rPr lang="en-US" spc="10" dirty="0">
                <a:solidFill>
                  <a:srgbClr val="001F5F"/>
                </a:solidFill>
                <a:latin typeface="Times New Roman" pitchFamily="18" charset="0"/>
                <a:cs typeface="Times New Roman" pitchFamily="18" charset="0"/>
              </a:rPr>
              <a:t>cm)</a:t>
            </a:r>
            <a:endParaRPr lang="en-US"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382252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CC2BD-29A1-4A6F-8545-819D42A752E1}"/>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CADC5FEB-E740-4D92-9D25-87F47E2B5C48}"/>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The Design approach</a:t>
            </a:r>
          </a:p>
        </p:txBody>
      </p:sp>
      <p:sp>
        <p:nvSpPr>
          <p:cNvPr id="4" name="Rectangle 3">
            <a:extLst>
              <a:ext uri="{FF2B5EF4-FFF2-40B4-BE49-F238E27FC236}">
                <a16:creationId xmlns:a16="http://schemas.microsoft.com/office/drawing/2014/main" id="{F032C5EA-77F7-4B5D-88A9-D2124E68CA33}"/>
              </a:ext>
            </a:extLst>
          </p:cNvPr>
          <p:cNvSpPr/>
          <p:nvPr/>
        </p:nvSpPr>
        <p:spPr>
          <a:xfrm>
            <a:off x="448732" y="762000"/>
            <a:ext cx="11463867" cy="3139321"/>
          </a:xfrm>
          <a:prstGeom prst="rect">
            <a:avLst/>
          </a:prstGeom>
        </p:spPr>
        <p:txBody>
          <a:bodyPr wrap="square">
            <a:spAutoFit/>
          </a:bodyPr>
          <a:lstStyle/>
          <a:p>
            <a:pPr marL="297815" marR="1088390" indent="-285750" algn="just" defTabSz="1828800">
              <a:spcBef>
                <a:spcPts val="1200"/>
              </a:spcBef>
              <a:buClr>
                <a:srgbClr val="DC7F46"/>
              </a:buClr>
              <a:buSzPct val="59090"/>
              <a:buFont typeface="Wingdings" pitchFamily="2" charset="2"/>
              <a:buChar char="§"/>
              <a:tabLst>
                <a:tab pos="174625" algn="l"/>
              </a:tabLst>
            </a:pPr>
            <a:r>
              <a:rPr lang="en-US" sz="2400" dirty="0">
                <a:latin typeface="Times New Roman" pitchFamily="18" charset="0"/>
                <a:cs typeface="Times New Roman" pitchFamily="18" charset="0"/>
              </a:rPr>
              <a:t>The general approach in any plant design involves a careful balanced combination of </a:t>
            </a:r>
            <a:r>
              <a:rPr lang="en-US" sz="2400" dirty="0">
                <a:highlight>
                  <a:srgbClr val="FFFF00"/>
                </a:highlight>
                <a:latin typeface="Times New Roman" pitchFamily="18" charset="0"/>
                <a:cs typeface="Times New Roman" pitchFamily="18" charset="0"/>
              </a:rPr>
              <a:t>theory, practice, originality, and plain common sense</a:t>
            </a:r>
            <a:r>
              <a:rPr lang="en-US" sz="2400" dirty="0">
                <a:latin typeface="Times New Roman" pitchFamily="18" charset="0"/>
                <a:cs typeface="Times New Roman" pitchFamily="18" charset="0"/>
              </a:rPr>
              <a:t>. </a:t>
            </a:r>
          </a:p>
          <a:p>
            <a:pPr marL="304165" marR="5080" indent="-285750" algn="just" defTabSz="1828800">
              <a:spcBef>
                <a:spcPts val="1200"/>
              </a:spcBef>
              <a:buClr>
                <a:srgbClr val="DC7F46"/>
              </a:buClr>
              <a:buSzPct val="59090"/>
              <a:buFont typeface="Wingdings" pitchFamily="2" charset="2"/>
              <a:buChar char="§"/>
              <a:tabLst>
                <a:tab pos="180340" algn="l"/>
              </a:tabLst>
            </a:pPr>
            <a:r>
              <a:rPr lang="en-US" sz="2400" dirty="0">
                <a:latin typeface="Times New Roman" pitchFamily="18" charset="0"/>
                <a:cs typeface="Times New Roman" pitchFamily="18" charset="0"/>
              </a:rPr>
              <a:t>Make assumptions &amp; approximate estimates when exact values are not  available in order to save time and energy.</a:t>
            </a:r>
          </a:p>
          <a:p>
            <a:pPr marL="304165" marR="5080" indent="-285750" algn="just" defTabSz="1828800">
              <a:spcBef>
                <a:spcPts val="1200"/>
              </a:spcBef>
              <a:buClr>
                <a:srgbClr val="DC7F46"/>
              </a:buClr>
              <a:buSzPct val="59090"/>
              <a:buFont typeface="Wingdings" pitchFamily="2" charset="2"/>
              <a:buChar char="§"/>
              <a:tabLst>
                <a:tab pos="180340" algn="l"/>
              </a:tabLst>
            </a:pPr>
            <a:r>
              <a:rPr lang="en-US" sz="2400" dirty="0">
                <a:latin typeface="Times New Roman" pitchFamily="18" charset="0"/>
                <a:cs typeface="Times New Roman" pitchFamily="18" charset="0"/>
              </a:rPr>
              <a:t>Assumptions are made only when they are necessary and essentially correct.</a:t>
            </a:r>
          </a:p>
          <a:p>
            <a:pPr marL="304165" marR="5080" indent="-285750" algn="just" defTabSz="1828800">
              <a:spcBef>
                <a:spcPts val="1200"/>
              </a:spcBef>
              <a:buClr>
                <a:srgbClr val="DC7F46"/>
              </a:buClr>
              <a:buSzPct val="59090"/>
              <a:buFont typeface="Wingdings" pitchFamily="2" charset="2"/>
              <a:buChar char="§"/>
              <a:tabLst>
                <a:tab pos="180340" algn="l"/>
              </a:tabLst>
            </a:pPr>
            <a:r>
              <a:rPr lang="en-US" sz="2400" dirty="0">
                <a:latin typeface="Times New Roman" pitchFamily="18" charset="0"/>
                <a:cs typeface="Times New Roman" pitchFamily="18" charset="0"/>
              </a:rPr>
              <a:t>The engineer must also consider costs and probable profits and  economic conditions and limitations constantly throughout all the work.</a:t>
            </a:r>
          </a:p>
        </p:txBody>
      </p:sp>
    </p:spTree>
    <p:extLst>
      <p:ext uri="{BB962C8B-B14F-4D97-AF65-F5344CB8AC3E}">
        <p14:creationId xmlns:p14="http://schemas.microsoft.com/office/powerpoint/2010/main" val="348790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CCC2BD-29A1-4A6F-8545-819D42A752E1}"/>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CADC5FEB-E740-4D92-9D25-87F47E2B5C48}"/>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Engineering Ethics In Design</a:t>
            </a:r>
          </a:p>
        </p:txBody>
      </p:sp>
      <p:sp>
        <p:nvSpPr>
          <p:cNvPr id="4" name="Rectangle 3">
            <a:extLst>
              <a:ext uri="{FF2B5EF4-FFF2-40B4-BE49-F238E27FC236}">
                <a16:creationId xmlns:a16="http://schemas.microsoft.com/office/drawing/2014/main" id="{6EC3EED7-A7CF-4ADE-9F21-7A65DAC18A78}"/>
              </a:ext>
            </a:extLst>
          </p:cNvPr>
          <p:cNvSpPr/>
          <p:nvPr/>
        </p:nvSpPr>
        <p:spPr>
          <a:xfrm>
            <a:off x="504745" y="791071"/>
            <a:ext cx="11257699" cy="4939814"/>
          </a:xfrm>
          <a:prstGeom prst="rect">
            <a:avLst/>
          </a:prstGeom>
        </p:spPr>
        <p:txBody>
          <a:bodyPr wrap="square">
            <a:spAutoFit/>
          </a:bodyPr>
          <a:lstStyle/>
          <a:p>
            <a:pPr algn="just"/>
            <a:r>
              <a:rPr lang="en-US" dirty="0">
                <a:latin typeface="Times New Roman" pitchFamily="18" charset="0"/>
                <a:cs typeface="Times New Roman" pitchFamily="18" charset="0"/>
              </a:rPr>
              <a:t>The Code of Ethics adopted by the American Institute of Chemical Engineers is given below.</a:t>
            </a:r>
          </a:p>
          <a:p>
            <a:pPr algn="just"/>
            <a:endParaRPr lang="en-US" dirty="0">
              <a:latin typeface="Times New Roman" pitchFamily="18" charset="0"/>
              <a:cs typeface="Times New Roman" pitchFamily="18" charset="0"/>
            </a:endParaRPr>
          </a:p>
          <a:p>
            <a:pPr marL="285750" indent="-285750" algn="just">
              <a:spcBef>
                <a:spcPts val="600"/>
              </a:spcBef>
              <a:buFont typeface="Wingdings" pitchFamily="2" charset="2"/>
              <a:buChar char="§"/>
            </a:pPr>
            <a:r>
              <a:rPr lang="en-US" dirty="0">
                <a:latin typeface="Times New Roman" pitchFamily="18" charset="0"/>
                <a:cs typeface="Times New Roman" pitchFamily="18" charset="0"/>
              </a:rPr>
              <a:t>Hold paramount the safety, health, and welfare of the public in performance of their</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professional duties. </a:t>
            </a:r>
          </a:p>
          <a:p>
            <a:pPr marL="285750" indent="-285750" algn="just">
              <a:spcBef>
                <a:spcPts val="600"/>
              </a:spcBef>
              <a:buFont typeface="Wingdings" pitchFamily="2" charset="2"/>
              <a:buChar char="§"/>
            </a:pPr>
            <a:r>
              <a:rPr lang="en-US" dirty="0">
                <a:latin typeface="Times New Roman" pitchFamily="18" charset="0"/>
                <a:cs typeface="Times New Roman" pitchFamily="18" charset="0"/>
              </a:rPr>
              <a:t>Formally advise their employers or clients </a:t>
            </a:r>
          </a:p>
          <a:p>
            <a:pPr marL="285750" indent="-285750" algn="just">
              <a:spcBef>
                <a:spcPts val="600"/>
              </a:spcBef>
              <a:buFont typeface="Wingdings" pitchFamily="2" charset="2"/>
              <a:buChar char="§"/>
            </a:pPr>
            <a:r>
              <a:rPr lang="en-US" dirty="0">
                <a:latin typeface="Times New Roman" pitchFamily="18" charset="0"/>
                <a:cs typeface="Times New Roman" pitchFamily="18" charset="0"/>
              </a:rPr>
              <a:t>Accept responsibility for their actions and recognize the contributions of others</a:t>
            </a:r>
          </a:p>
          <a:p>
            <a:pPr marL="285750" indent="-285750" algn="just">
              <a:spcBef>
                <a:spcPts val="600"/>
              </a:spcBef>
              <a:buFont typeface="Wingdings" pitchFamily="2" charset="2"/>
              <a:buChar char="§"/>
            </a:pPr>
            <a:r>
              <a:rPr lang="en-US" dirty="0">
                <a:latin typeface="Times New Roman" pitchFamily="18" charset="0"/>
                <a:cs typeface="Times New Roman" pitchFamily="18" charset="0"/>
              </a:rPr>
              <a:t>Issue statements or present information only in an objective and truthful manner.</a:t>
            </a:r>
          </a:p>
          <a:p>
            <a:pPr marL="285750" indent="-285750" algn="just">
              <a:spcBef>
                <a:spcPts val="600"/>
              </a:spcBef>
              <a:buFont typeface="Wingdings" pitchFamily="2" charset="2"/>
              <a:buChar char="§"/>
            </a:pPr>
            <a:r>
              <a:rPr lang="en-US" dirty="0">
                <a:latin typeface="Times New Roman" pitchFamily="18" charset="0"/>
                <a:cs typeface="Times New Roman" pitchFamily="18" charset="0"/>
              </a:rPr>
              <a:t>Act in professional matters for each employer or client as faithful agents or trustees, and</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avoid conflicts of interest.</a:t>
            </a:r>
          </a:p>
          <a:p>
            <a:pPr marL="285750" indent="-285750" algn="just">
              <a:spcBef>
                <a:spcPts val="600"/>
              </a:spcBef>
              <a:buFont typeface="Wingdings" pitchFamily="2" charset="2"/>
              <a:buChar char="§"/>
            </a:pPr>
            <a:r>
              <a:rPr lang="en-US" dirty="0">
                <a:latin typeface="Times New Roman" pitchFamily="18" charset="0"/>
                <a:cs typeface="Times New Roman" pitchFamily="18" charset="0"/>
              </a:rPr>
              <a:t>Treat fairly all colleagues and co-workers, recognizing their unique contributions and</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capabilities.</a:t>
            </a:r>
          </a:p>
          <a:p>
            <a:pPr marL="285750" indent="-285750" algn="just">
              <a:spcBef>
                <a:spcPts val="600"/>
              </a:spcBef>
              <a:buFont typeface="Wingdings" pitchFamily="2" charset="2"/>
              <a:buChar char="§"/>
            </a:pPr>
            <a:r>
              <a:rPr lang="en-US" dirty="0">
                <a:latin typeface="Times New Roman" pitchFamily="18" charset="0"/>
                <a:cs typeface="Times New Roman" pitchFamily="18" charset="0"/>
              </a:rPr>
              <a:t>Perform professional services only in areas of their competence.</a:t>
            </a:r>
          </a:p>
          <a:p>
            <a:pPr marL="285750" indent="-285750" algn="just">
              <a:spcBef>
                <a:spcPts val="600"/>
              </a:spcBef>
              <a:buFont typeface="Wingdings" pitchFamily="2" charset="2"/>
              <a:buChar char="§"/>
            </a:pPr>
            <a:r>
              <a:rPr lang="en-US" dirty="0">
                <a:latin typeface="Times New Roman" pitchFamily="18" charset="0"/>
                <a:cs typeface="Times New Roman" pitchFamily="18" charset="0"/>
              </a:rPr>
              <a:t>Build their professional reputations on the merits of their services.</a:t>
            </a:r>
          </a:p>
          <a:p>
            <a:pPr marL="285750" indent="-285750" algn="just">
              <a:spcBef>
                <a:spcPts val="600"/>
              </a:spcBef>
              <a:buFont typeface="Wingdings" pitchFamily="2" charset="2"/>
              <a:buChar char="§"/>
            </a:pPr>
            <a:r>
              <a:rPr lang="en-US" dirty="0">
                <a:latin typeface="Times New Roman" pitchFamily="18" charset="0"/>
                <a:cs typeface="Times New Roman" pitchFamily="18" charset="0"/>
              </a:rPr>
              <a:t>Continue their professional development throughout their careers, and provide</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opportunities for the professional development of those under their supervision. </a:t>
            </a:r>
            <a:endParaRPr lang="en-US" dirty="0"/>
          </a:p>
        </p:txBody>
      </p:sp>
    </p:spTree>
    <p:extLst>
      <p:ext uri="{BB962C8B-B14F-4D97-AF65-F5344CB8AC3E}">
        <p14:creationId xmlns:p14="http://schemas.microsoft.com/office/powerpoint/2010/main" val="349781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F490D-7AB4-40DA-9902-125ECBF56D11}"/>
              </a:ext>
            </a:extLst>
          </p:cNvPr>
          <p:cNvSpPr/>
          <p:nvPr/>
        </p:nvSpPr>
        <p:spPr>
          <a:xfrm>
            <a:off x="448733" y="709642"/>
            <a:ext cx="11040533" cy="38164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Text Books</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2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Peters – </a:t>
            </a:r>
            <a:r>
              <a:rPr kumimoji="0" lang="en-US" sz="2200" b="0" i="0" u="none" strike="noStrike" kern="1200" cap="none" spc="0" normalizeH="0" baseline="0" noProof="0" dirty="0" err="1">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Timmerham</a:t>
            </a:r>
            <a:r>
              <a:rPr kumimoji="0" lang="en-US" sz="22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a:t>
            </a:r>
            <a:r>
              <a:rPr kumimoji="0" lang="en-US" sz="2200" b="0" i="1"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Plant Design, and Economics for Chemical Engineers</a:t>
            </a:r>
            <a:r>
              <a:rPr kumimoji="0" lang="en-US" sz="2200" b="0" i="0" u="none" strike="noStrike" kern="1200" cap="none" spc="0" normalizeH="0" baseline="0" noProof="0" dirty="0">
                <a:ln>
                  <a:noFill/>
                </a:ln>
                <a:solidFill>
                  <a:prstClr val="black"/>
                </a:solidFill>
                <a:effectLst/>
                <a:highlight>
                  <a:srgbClr val="FFFF00"/>
                </a:highlight>
                <a:uLnTx/>
                <a:uFillTx/>
                <a:latin typeface="Times New Roman" panose="02020603050405020304" pitchFamily="18" charset="0"/>
                <a:ea typeface="+mn-ea"/>
                <a:cs typeface="Times New Roman" panose="02020603050405020304" pitchFamily="18" charset="0"/>
              </a:rPr>
              <a:t>, McGraw Hill Book Co, 2017</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 C. </a:t>
            </a:r>
            <a:r>
              <a:rPr kumimoji="0" lang="en-US" sz="22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Viberandt</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C. E. Dryden, </a:t>
            </a:r>
            <a:r>
              <a:rPr kumimoji="0" lang="en-US" sz="2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Chemical Engineering Plant Design</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McGraw Hill Book Co, 1959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all"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SUPPLEMENTARY READING</a:t>
            </a:r>
            <a:endPar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Frederick Plummer, </a:t>
            </a:r>
            <a:r>
              <a:rPr kumimoji="0" lang="en-US" sz="2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Project Engineering (The Essential Toolbox for Young Engineers)</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Butterworth-Heinemann, 1st ed. 2007.</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V.V. </a:t>
            </a:r>
            <a:r>
              <a:rPr kumimoji="0" lang="en-US" sz="22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Mahajani</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S.M. </a:t>
            </a:r>
            <a:r>
              <a:rPr kumimoji="0" lang="en-US" sz="22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Mokashi</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Chemical Project Economics</a:t>
            </a:r>
            <a:r>
              <a:rPr kumimoji="0" lang="en-US" sz="2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Laxmi Publications, Second edition (1 June 2016)</a:t>
            </a:r>
          </a:p>
        </p:txBody>
      </p:sp>
      <p:sp>
        <p:nvSpPr>
          <p:cNvPr id="3" name="TextBox 2">
            <a:extLst>
              <a:ext uri="{FF2B5EF4-FFF2-40B4-BE49-F238E27FC236}">
                <a16:creationId xmlns:a16="http://schemas.microsoft.com/office/drawing/2014/main" id="{A51B7BB2-46E9-4B87-B695-C453230A7F9F}"/>
              </a:ext>
            </a:extLst>
          </p:cNvPr>
          <p:cNvSpPr txBox="1"/>
          <p:nvPr/>
        </p:nvSpPr>
        <p:spPr>
          <a:xfrm>
            <a:off x="0" y="0"/>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Recommended Books</a:t>
            </a:r>
          </a:p>
        </p:txBody>
      </p:sp>
      <p:sp>
        <p:nvSpPr>
          <p:cNvPr id="4" name="Rectangle 3">
            <a:extLst>
              <a:ext uri="{FF2B5EF4-FFF2-40B4-BE49-F238E27FC236}">
                <a16:creationId xmlns:a16="http://schemas.microsoft.com/office/drawing/2014/main" id="{92260D42-C83B-4175-8919-6C09C6E71255}"/>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93395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0E9FB4-E7BB-4BB9-AB7C-0543C9D477E8}"/>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735AA3B6-8101-449C-852D-FC737DC17AA5}"/>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lvl="0" algn="ctr">
              <a:defRPr/>
            </a:pPr>
            <a:r>
              <a:rPr lang="en-US" sz="2800" b="1" kern="0" dirty="0">
                <a:solidFill>
                  <a:prstClr val="black"/>
                </a:solidFill>
                <a:latin typeface="Amasis MT Pro Medium" panose="020B0604020202020204" pitchFamily="18" charset="0"/>
                <a:cs typeface="Aharoni" panose="02010803020104030203" pitchFamily="2" charset="-79"/>
              </a:rPr>
              <a:t>References </a:t>
            </a:r>
          </a:p>
        </p:txBody>
      </p:sp>
      <p:sp>
        <p:nvSpPr>
          <p:cNvPr id="4" name="TextBox 3">
            <a:extLst>
              <a:ext uri="{FF2B5EF4-FFF2-40B4-BE49-F238E27FC236}">
                <a16:creationId xmlns:a16="http://schemas.microsoft.com/office/drawing/2014/main" id="{4888993B-4DE1-44FD-B69F-CEB52759F5E9}"/>
              </a:ext>
            </a:extLst>
          </p:cNvPr>
          <p:cNvSpPr txBox="1"/>
          <p:nvPr/>
        </p:nvSpPr>
        <p:spPr>
          <a:xfrm>
            <a:off x="1041399" y="1214156"/>
            <a:ext cx="10354733" cy="2862322"/>
          </a:xfrm>
          <a:prstGeom prst="rect">
            <a:avLst/>
          </a:prstGeom>
          <a:noFill/>
        </p:spPr>
        <p:txBody>
          <a:bodyPr wrap="square" rtlCol="0">
            <a:spAutoFit/>
          </a:bodyPr>
          <a:lstStyle/>
          <a:p>
            <a:r>
              <a:rPr lang="en-US" b="1" dirty="0">
                <a:solidFill>
                  <a:prstClr val="black"/>
                </a:solidFill>
                <a:latin typeface="Times New Roman" pitchFamily="18" charset="0"/>
                <a:cs typeface="Times New Roman" pitchFamily="18" charset="0"/>
              </a:rPr>
              <a:t>Text books: </a:t>
            </a:r>
          </a:p>
          <a:p>
            <a:r>
              <a:rPr lang="en-US" dirty="0">
                <a:solidFill>
                  <a:prstClr val="black"/>
                </a:solidFill>
                <a:latin typeface="Times New Roman" pitchFamily="18" charset="0"/>
                <a:cs typeface="Times New Roman" pitchFamily="18" charset="0"/>
              </a:rPr>
              <a:t>1. Peters – </a:t>
            </a:r>
            <a:r>
              <a:rPr lang="en-US" dirty="0" err="1">
                <a:solidFill>
                  <a:prstClr val="black"/>
                </a:solidFill>
                <a:latin typeface="Times New Roman" pitchFamily="18" charset="0"/>
                <a:cs typeface="Times New Roman" pitchFamily="18" charset="0"/>
              </a:rPr>
              <a:t>Timmerham</a:t>
            </a:r>
            <a:r>
              <a:rPr lang="en-US" dirty="0">
                <a:solidFill>
                  <a:prstClr val="black"/>
                </a:solidFill>
                <a:latin typeface="Times New Roman" pitchFamily="18" charset="0"/>
                <a:cs typeface="Times New Roman" pitchFamily="18" charset="0"/>
              </a:rPr>
              <a:t>, </a:t>
            </a:r>
            <a:r>
              <a:rPr lang="en-US" i="1" dirty="0">
                <a:solidFill>
                  <a:prstClr val="black"/>
                </a:solidFill>
                <a:latin typeface="Times New Roman" pitchFamily="18" charset="0"/>
                <a:cs typeface="Times New Roman" pitchFamily="18" charset="0"/>
              </a:rPr>
              <a:t>Plant Design and Economics for Chemical Engineers</a:t>
            </a:r>
            <a:r>
              <a:rPr lang="en-US" dirty="0">
                <a:solidFill>
                  <a:prstClr val="black"/>
                </a:solidFill>
                <a:latin typeface="Times New Roman" pitchFamily="18" charset="0"/>
                <a:cs typeface="Times New Roman" pitchFamily="18" charset="0"/>
              </a:rPr>
              <a:t>, McGraw Hill Book Co , 2017</a:t>
            </a:r>
          </a:p>
          <a:p>
            <a:r>
              <a:rPr lang="en-US" dirty="0">
                <a:solidFill>
                  <a:prstClr val="black"/>
                </a:solidFill>
                <a:latin typeface="Times New Roman" pitchFamily="18" charset="0"/>
                <a:cs typeface="Times New Roman" pitchFamily="18" charset="0"/>
              </a:rPr>
              <a:t>2. F. C. </a:t>
            </a:r>
            <a:r>
              <a:rPr lang="en-US" dirty="0" err="1">
                <a:solidFill>
                  <a:prstClr val="black"/>
                </a:solidFill>
                <a:latin typeface="Times New Roman" pitchFamily="18" charset="0"/>
                <a:cs typeface="Times New Roman" pitchFamily="18" charset="0"/>
              </a:rPr>
              <a:t>Viberandt</a:t>
            </a:r>
            <a:r>
              <a:rPr lang="en-US" dirty="0">
                <a:solidFill>
                  <a:prstClr val="black"/>
                </a:solidFill>
                <a:latin typeface="Times New Roman" pitchFamily="18" charset="0"/>
                <a:cs typeface="Times New Roman" pitchFamily="18" charset="0"/>
              </a:rPr>
              <a:t> and C. E. Dryden, </a:t>
            </a:r>
            <a:r>
              <a:rPr lang="en-US" i="1" dirty="0">
                <a:solidFill>
                  <a:prstClr val="black"/>
                </a:solidFill>
                <a:latin typeface="Times New Roman" pitchFamily="18" charset="0"/>
                <a:cs typeface="Times New Roman" pitchFamily="18" charset="0"/>
              </a:rPr>
              <a:t>Chemical Engineering Plant Design</a:t>
            </a:r>
            <a:r>
              <a:rPr lang="en-US" dirty="0">
                <a:solidFill>
                  <a:prstClr val="black"/>
                </a:solidFill>
                <a:latin typeface="Times New Roman" pitchFamily="18" charset="0"/>
                <a:cs typeface="Times New Roman" pitchFamily="18" charset="0"/>
              </a:rPr>
              <a:t>, McGraw Hill Book Co , 1959</a:t>
            </a:r>
          </a:p>
          <a:p>
            <a:endParaRPr lang="en-US" dirty="0">
              <a:solidFill>
                <a:prstClr val="black"/>
              </a:solidFill>
              <a:latin typeface="Times New Roman" pitchFamily="18" charset="0"/>
              <a:cs typeface="Times New Roman" pitchFamily="18" charset="0"/>
            </a:endParaRPr>
          </a:p>
          <a:p>
            <a:r>
              <a:rPr lang="en-US" b="1" dirty="0" err="1">
                <a:solidFill>
                  <a:prstClr val="black"/>
                </a:solidFill>
                <a:latin typeface="Times New Roman" pitchFamily="18" charset="0"/>
                <a:cs typeface="Times New Roman" pitchFamily="18" charset="0"/>
              </a:rPr>
              <a:t>Referernces</a:t>
            </a:r>
            <a:endParaRPr lang="en-US" b="1" dirty="0">
              <a:solidFill>
                <a:prstClr val="black"/>
              </a:solidFill>
              <a:latin typeface="Times New Roman" pitchFamily="18" charset="0"/>
              <a:cs typeface="Times New Roman" pitchFamily="18" charset="0"/>
            </a:endParaRPr>
          </a:p>
          <a:p>
            <a:r>
              <a:rPr lang="en-US" dirty="0">
                <a:solidFill>
                  <a:prstClr val="black"/>
                </a:solidFill>
                <a:latin typeface="Times New Roman" pitchFamily="18" charset="0"/>
                <a:cs typeface="Times New Roman" pitchFamily="18" charset="0"/>
              </a:rPr>
              <a:t>1. V.V. </a:t>
            </a:r>
            <a:r>
              <a:rPr lang="en-US" dirty="0" err="1">
                <a:solidFill>
                  <a:prstClr val="black"/>
                </a:solidFill>
                <a:latin typeface="Times New Roman" pitchFamily="18" charset="0"/>
                <a:cs typeface="Times New Roman" pitchFamily="18" charset="0"/>
              </a:rPr>
              <a:t>Mahajani</a:t>
            </a:r>
            <a:r>
              <a:rPr lang="en-US" dirty="0">
                <a:solidFill>
                  <a:prstClr val="black"/>
                </a:solidFill>
                <a:latin typeface="Times New Roman" pitchFamily="18" charset="0"/>
                <a:cs typeface="Times New Roman" pitchFamily="18" charset="0"/>
              </a:rPr>
              <a:t> &amp; S. M. </a:t>
            </a:r>
            <a:r>
              <a:rPr lang="en-US" dirty="0" err="1">
                <a:solidFill>
                  <a:prstClr val="black"/>
                </a:solidFill>
                <a:latin typeface="Times New Roman" pitchFamily="18" charset="0"/>
                <a:cs typeface="Times New Roman" pitchFamily="18" charset="0"/>
              </a:rPr>
              <a:t>Mokashi</a:t>
            </a:r>
            <a:r>
              <a:rPr lang="en-US" dirty="0">
                <a:solidFill>
                  <a:prstClr val="black"/>
                </a:solidFill>
                <a:latin typeface="Times New Roman" pitchFamily="18" charset="0"/>
                <a:cs typeface="Times New Roman" pitchFamily="18" charset="0"/>
              </a:rPr>
              <a:t>, Chemical  Project Economics, MacMillan INIDA</a:t>
            </a:r>
          </a:p>
          <a:p>
            <a:r>
              <a:rPr lang="en-US" dirty="0">
                <a:solidFill>
                  <a:prstClr val="black"/>
                </a:solidFill>
                <a:latin typeface="Times New Roman" pitchFamily="18" charset="0"/>
                <a:cs typeface="Times New Roman" pitchFamily="18" charset="0"/>
              </a:rPr>
              <a:t>2. R. Smith, Chemical Process Design &amp; Integration, John Wiley &amp; Son</a:t>
            </a:r>
          </a:p>
          <a:p>
            <a:r>
              <a:rPr lang="en-US" dirty="0">
                <a:solidFill>
                  <a:prstClr val="black"/>
                </a:solidFill>
                <a:latin typeface="Times New Roman" pitchFamily="18" charset="0"/>
                <a:cs typeface="Times New Roman" pitchFamily="18" charset="0"/>
              </a:rPr>
              <a:t>3. R.K. </a:t>
            </a:r>
            <a:r>
              <a:rPr lang="en-US" dirty="0" err="1">
                <a:solidFill>
                  <a:prstClr val="black"/>
                </a:solidFill>
                <a:latin typeface="Times New Roman" pitchFamily="18" charset="0"/>
                <a:cs typeface="Times New Roman" pitchFamily="18" charset="0"/>
              </a:rPr>
              <a:t>Sinnott</a:t>
            </a:r>
            <a:r>
              <a:rPr lang="en-US" dirty="0">
                <a:solidFill>
                  <a:prstClr val="black"/>
                </a:solidFill>
                <a:latin typeface="Times New Roman" pitchFamily="18" charset="0"/>
                <a:cs typeface="Times New Roman" pitchFamily="18" charset="0"/>
              </a:rPr>
              <a:t>, Chemical Engineering Design, Vol.6</a:t>
            </a:r>
          </a:p>
          <a:p>
            <a:r>
              <a:rPr lang="en-US" dirty="0">
                <a:solidFill>
                  <a:prstClr val="black"/>
                </a:solidFill>
                <a:latin typeface="Times New Roman" pitchFamily="18" charset="0"/>
                <a:cs typeface="Times New Roman" pitchFamily="18" charset="0"/>
              </a:rPr>
              <a:t>4. J.M. </a:t>
            </a:r>
            <a:r>
              <a:rPr lang="en-US" dirty="0" err="1">
                <a:solidFill>
                  <a:prstClr val="black"/>
                </a:solidFill>
                <a:latin typeface="Times New Roman" pitchFamily="18" charset="0"/>
                <a:cs typeface="Times New Roman" pitchFamily="18" charset="0"/>
              </a:rPr>
              <a:t>Dougles</a:t>
            </a:r>
            <a:r>
              <a:rPr lang="en-US" dirty="0">
                <a:solidFill>
                  <a:prstClr val="black"/>
                </a:solidFill>
                <a:latin typeface="Times New Roman" pitchFamily="18" charset="0"/>
                <a:cs typeface="Times New Roman" pitchFamily="18" charset="0"/>
              </a:rPr>
              <a:t>, </a:t>
            </a:r>
            <a:r>
              <a:rPr lang="en-US" dirty="0" err="1">
                <a:solidFill>
                  <a:prstClr val="black"/>
                </a:solidFill>
                <a:latin typeface="Times New Roman" pitchFamily="18" charset="0"/>
                <a:cs typeface="Times New Roman" pitchFamily="18" charset="0"/>
              </a:rPr>
              <a:t>Conceputual</a:t>
            </a:r>
            <a:r>
              <a:rPr lang="en-US" dirty="0">
                <a:solidFill>
                  <a:prstClr val="black"/>
                </a:solidFill>
                <a:latin typeface="Times New Roman" pitchFamily="18" charset="0"/>
                <a:cs typeface="Times New Roman" pitchFamily="18" charset="0"/>
              </a:rPr>
              <a:t> Design &amp; Chemical Processes, McGraw –Hill.</a:t>
            </a:r>
          </a:p>
          <a:p>
            <a:endParaRPr lang="en-US"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558471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358606-D335-4967-9507-53A1A1895F6F}"/>
              </a:ext>
            </a:extLst>
          </p:cNvPr>
          <p:cNvSpPr txBox="1"/>
          <p:nvPr/>
        </p:nvSpPr>
        <p:spPr>
          <a:xfrm>
            <a:off x="3352800" y="2675467"/>
            <a:ext cx="5486400" cy="1107996"/>
          </a:xfrm>
          <a:prstGeom prst="rect">
            <a:avLst/>
          </a:prstGeom>
          <a:noFill/>
        </p:spPr>
        <p:txBody>
          <a:bodyPr wrap="square" rtlCol="0">
            <a:spAutoFit/>
          </a:bodyPr>
          <a:lstStyle/>
          <a:p>
            <a:r>
              <a:rPr lang="en-US" sz="6600" b="1" dirty="0">
                <a:solidFill>
                  <a:srgbClr val="D34817"/>
                </a:solidFill>
                <a:latin typeface="Lucida Calligraphy" pitchFamily="66" charset="0"/>
              </a:rPr>
              <a:t>Thank you</a:t>
            </a:r>
          </a:p>
        </p:txBody>
      </p:sp>
      <p:sp>
        <p:nvSpPr>
          <p:cNvPr id="3" name="Rectangle 2">
            <a:extLst>
              <a:ext uri="{FF2B5EF4-FFF2-40B4-BE49-F238E27FC236}">
                <a16:creationId xmlns:a16="http://schemas.microsoft.com/office/drawing/2014/main" id="{FAA0943D-0B5C-4FFE-9033-C949595C65AA}"/>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3033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A642C5-3D30-B8B9-AC39-79869B1BF57D}"/>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Marks Distribution</a:t>
            </a:r>
          </a:p>
        </p:txBody>
      </p:sp>
      <p:sp>
        <p:nvSpPr>
          <p:cNvPr id="3" name="Rectangle 2">
            <a:extLst>
              <a:ext uri="{FF2B5EF4-FFF2-40B4-BE49-F238E27FC236}">
                <a16:creationId xmlns:a16="http://schemas.microsoft.com/office/drawing/2014/main" id="{2EC60705-6BB1-E178-F14D-803EB1E54169}"/>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8BCDE109-42B5-489C-9C7A-5495257DA1C2}"/>
              </a:ext>
            </a:extLst>
          </p:cNvPr>
          <p:cNvSpPr txBox="1"/>
          <p:nvPr/>
        </p:nvSpPr>
        <p:spPr>
          <a:xfrm>
            <a:off x="721360" y="1209040"/>
            <a:ext cx="9797875" cy="1938992"/>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Mid Semester : 30 Marks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End Semester: 50 Marks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Teaching Assessment: 20 Marks [(10 Marks-Suverna)+(10 Marks-Prof JC)]</a:t>
            </a:r>
          </a:p>
        </p:txBody>
      </p:sp>
      <p:sp>
        <p:nvSpPr>
          <p:cNvPr id="5" name="TextBox 4">
            <a:extLst>
              <a:ext uri="{FF2B5EF4-FFF2-40B4-BE49-F238E27FC236}">
                <a16:creationId xmlns:a16="http://schemas.microsoft.com/office/drawing/2014/main" id="{59A6CF4F-8C77-C56E-7A58-10BE7B08CE9F}"/>
              </a:ext>
            </a:extLst>
          </p:cNvPr>
          <p:cNvSpPr txBox="1"/>
          <p:nvPr/>
        </p:nvSpPr>
        <p:spPr>
          <a:xfrm>
            <a:off x="3937000" y="3890866"/>
            <a:ext cx="4893199" cy="461665"/>
          </a:xfrm>
          <a:prstGeom prst="rect">
            <a:avLst/>
          </a:prstGeom>
          <a:solidFill>
            <a:schemeClr val="accent3">
              <a:lumMod val="20000"/>
              <a:lumOff val="80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Suverna TA:  Any time</a:t>
            </a:r>
            <a:r>
              <a:rPr lang="en-US" sz="2400" dirty="0">
                <a:solidFill>
                  <a:prstClr val="black"/>
                </a:solidFill>
                <a:latin typeface="Aptos" panose="02110004020202020204"/>
              </a:rPr>
              <a:t> surprise test</a:t>
            </a: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72029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7A7CEE-4217-9CB4-AA08-D5FF531D186F}"/>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7E997C23-EFB3-FC44-AA1B-3A6F09FFA997}"/>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Learning Objectives</a:t>
            </a:r>
          </a:p>
        </p:txBody>
      </p:sp>
      <p:sp>
        <p:nvSpPr>
          <p:cNvPr id="4" name="TextBox 3">
            <a:extLst>
              <a:ext uri="{FF2B5EF4-FFF2-40B4-BE49-F238E27FC236}">
                <a16:creationId xmlns:a16="http://schemas.microsoft.com/office/drawing/2014/main" id="{D77F363F-7432-46B1-3405-0FE7A41D019E}"/>
              </a:ext>
            </a:extLst>
          </p:cNvPr>
          <p:cNvSpPr txBox="1"/>
          <p:nvPr/>
        </p:nvSpPr>
        <p:spPr>
          <a:xfrm>
            <a:off x="883920" y="1847918"/>
            <a:ext cx="10651948" cy="2062872"/>
          </a:xfrm>
          <a:prstGeom prst="rect">
            <a:avLst/>
          </a:prstGeom>
          <a:noFill/>
        </p:spPr>
        <p:txBody>
          <a:bodyPr wrap="square" rtlCol="0">
            <a:spAutoFit/>
          </a:bodyPr>
          <a:lstStyle/>
          <a:p>
            <a:pPr marL="285750" lvl="0" indent="-285750">
              <a:lnSpc>
                <a:spcPct val="150000"/>
              </a:lnSpc>
              <a:buFont typeface="Wingdings" panose="05000000000000000000" pitchFamily="2" charset="2"/>
              <a:buChar char="q"/>
              <a:defRPr/>
            </a:pPr>
            <a:r>
              <a:rPr lang="en-US" sz="2200" i="1" dirty="0">
                <a:solidFill>
                  <a:prstClr val="black"/>
                </a:solidFill>
                <a:latin typeface="Times New Roman" panose="02020603050405020304" pitchFamily="18" charset="0"/>
                <a:cs typeface="Times New Roman" panose="02020603050405020304" pitchFamily="18" charset="0"/>
              </a:rPr>
              <a:t>To design and develop chemical process flow sheets.</a:t>
            </a:r>
          </a:p>
          <a:p>
            <a:pPr marL="285750" lvl="0" indent="-285750">
              <a:lnSpc>
                <a:spcPct val="150000"/>
              </a:lnSpc>
              <a:buFont typeface="Wingdings" panose="05000000000000000000" pitchFamily="2" charset="2"/>
              <a:buChar char="q"/>
              <a:defRPr/>
            </a:pPr>
            <a:r>
              <a:rPr lang="en-US" sz="2200" i="1" dirty="0">
                <a:solidFill>
                  <a:prstClr val="black"/>
                </a:solidFill>
                <a:latin typeface="Times New Roman" panose="02020603050405020304" pitchFamily="18" charset="0"/>
                <a:cs typeface="Times New Roman" panose="02020603050405020304" pitchFamily="18" charset="0"/>
              </a:rPr>
              <a:t>To do cost estimation, feasibility analysis, economic analysis.</a:t>
            </a:r>
          </a:p>
          <a:p>
            <a:pPr marL="285750" lvl="0" indent="-285750">
              <a:lnSpc>
                <a:spcPct val="150000"/>
              </a:lnSpc>
              <a:buFont typeface="Wingdings" panose="05000000000000000000" pitchFamily="2" charset="2"/>
              <a:buChar char="q"/>
              <a:defRPr/>
            </a:pPr>
            <a:r>
              <a:rPr lang="en-US" sz="2200" i="1" dirty="0">
                <a:solidFill>
                  <a:prstClr val="black"/>
                </a:solidFill>
                <a:latin typeface="Times New Roman" panose="02020603050405020304" pitchFamily="18" charset="0"/>
                <a:cs typeface="Times New Roman" panose="02020603050405020304" pitchFamily="18" charset="0"/>
              </a:rPr>
              <a:t>To familiarize the concepts of optimum economic designs.</a:t>
            </a:r>
          </a:p>
          <a:p>
            <a:pPr marL="285750" lvl="0" indent="-285750">
              <a:lnSpc>
                <a:spcPct val="150000"/>
              </a:lnSpc>
              <a:buFont typeface="Wingdings" panose="05000000000000000000" pitchFamily="2" charset="2"/>
              <a:buChar char="q"/>
              <a:defRPr/>
            </a:pPr>
            <a:r>
              <a:rPr lang="en-US" sz="2200" i="1" dirty="0">
                <a:solidFill>
                  <a:prstClr val="black"/>
                </a:solidFill>
                <a:latin typeface="Times New Roman" panose="02020603050405020304" pitchFamily="18" charset="0"/>
                <a:cs typeface="Times New Roman" panose="02020603050405020304" pitchFamily="18" charset="0"/>
              </a:rPr>
              <a:t>To identify the importance of project management.</a:t>
            </a:r>
          </a:p>
        </p:txBody>
      </p:sp>
      <p:sp>
        <p:nvSpPr>
          <p:cNvPr id="6" name="TextBox 5">
            <a:extLst>
              <a:ext uri="{FF2B5EF4-FFF2-40B4-BE49-F238E27FC236}">
                <a16:creationId xmlns:a16="http://schemas.microsoft.com/office/drawing/2014/main" id="{BE613685-8E9B-5132-9688-0FEEA172E341}"/>
              </a:ext>
            </a:extLst>
          </p:cNvPr>
          <p:cNvSpPr txBox="1"/>
          <p:nvPr/>
        </p:nvSpPr>
        <p:spPr>
          <a:xfrm>
            <a:off x="883920" y="1098995"/>
            <a:ext cx="7305040"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Lora" pitchFamily="2" charset="0"/>
                <a:ea typeface="+mn-ea"/>
                <a:cs typeface="+mn-cs"/>
              </a:rPr>
              <a:t>By the end of this  course, you should be able to:</a:t>
            </a:r>
            <a:endParaRPr kumimoji="0" lang="en-US" sz="2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4908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C0AC9E-40EA-C1F3-3221-1252E5ECD8B9}"/>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9CB2BAC9-B9EF-67E6-1CCC-B7B92C73E8BE}"/>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1. Real-World Project Failures and Successes</a:t>
            </a:r>
          </a:p>
        </p:txBody>
      </p:sp>
      <p:pic>
        <p:nvPicPr>
          <p:cNvPr id="6" name="Picture 5">
            <a:extLst>
              <a:ext uri="{FF2B5EF4-FFF2-40B4-BE49-F238E27FC236}">
                <a16:creationId xmlns:a16="http://schemas.microsoft.com/office/drawing/2014/main" id="{A08CA533-56C5-E1F0-714B-AFF6284A419F}"/>
              </a:ext>
            </a:extLst>
          </p:cNvPr>
          <p:cNvPicPr>
            <a:picLocks noChangeAspect="1"/>
          </p:cNvPicPr>
          <p:nvPr/>
        </p:nvPicPr>
        <p:blipFill>
          <a:blip r:embed="rId2"/>
          <a:stretch>
            <a:fillRect/>
          </a:stretch>
        </p:blipFill>
        <p:spPr>
          <a:xfrm>
            <a:off x="568402" y="1462046"/>
            <a:ext cx="3960393" cy="2866763"/>
          </a:xfrm>
          <a:prstGeom prst="rect">
            <a:avLst/>
          </a:prstGeom>
        </p:spPr>
      </p:pic>
      <p:sp>
        <p:nvSpPr>
          <p:cNvPr id="8" name="TextBox 7">
            <a:extLst>
              <a:ext uri="{FF2B5EF4-FFF2-40B4-BE49-F238E27FC236}">
                <a16:creationId xmlns:a16="http://schemas.microsoft.com/office/drawing/2014/main" id="{C72FE989-B3AB-C103-9D35-C3DAB5F02040}"/>
              </a:ext>
            </a:extLst>
          </p:cNvPr>
          <p:cNvSpPr txBox="1"/>
          <p:nvPr/>
        </p:nvSpPr>
        <p:spPr>
          <a:xfrm>
            <a:off x="1001948" y="4515036"/>
            <a:ext cx="2879388" cy="369332"/>
          </a:xfrm>
          <a:prstGeom prst="rect">
            <a:avLst/>
          </a:prstGeom>
          <a:noFill/>
        </p:spPr>
        <p:txBody>
          <a:bodyPr wrap="square">
            <a:spAutoFit/>
          </a:bodyPr>
          <a:lstStyle/>
          <a:p>
            <a:r>
              <a:rPr lang="en-US" b="1" dirty="0"/>
              <a:t>Sydney Opera House</a:t>
            </a:r>
          </a:p>
        </p:txBody>
      </p:sp>
      <p:sp>
        <p:nvSpPr>
          <p:cNvPr id="10" name="TextBox 9">
            <a:extLst>
              <a:ext uri="{FF2B5EF4-FFF2-40B4-BE49-F238E27FC236}">
                <a16:creationId xmlns:a16="http://schemas.microsoft.com/office/drawing/2014/main" id="{1AD17FF9-34C0-8D31-230F-4C5B8A875A5B}"/>
              </a:ext>
            </a:extLst>
          </p:cNvPr>
          <p:cNvSpPr txBox="1"/>
          <p:nvPr/>
        </p:nvSpPr>
        <p:spPr>
          <a:xfrm>
            <a:off x="5137927" y="745442"/>
            <a:ext cx="6108970" cy="1477328"/>
          </a:xfrm>
          <a:prstGeom prst="rect">
            <a:avLst/>
          </a:prstGeom>
          <a:noFill/>
        </p:spPr>
        <p:txBody>
          <a:bodyPr wrap="square">
            <a:spAutoFit/>
          </a:bodyPr>
          <a:lstStyle/>
          <a:p>
            <a:r>
              <a:rPr lang="en-US" b="1" dirty="0"/>
              <a:t>Project Background</a:t>
            </a:r>
          </a:p>
          <a:p>
            <a:pPr>
              <a:buFont typeface="Arial" panose="020B0604020202020204" pitchFamily="34" charset="0"/>
              <a:buChar char="•"/>
            </a:pPr>
            <a:r>
              <a:rPr lang="en-US" b="1" dirty="0"/>
              <a:t>Location</a:t>
            </a:r>
            <a:r>
              <a:rPr lang="en-US" dirty="0"/>
              <a:t>: Sydney, Australia</a:t>
            </a:r>
          </a:p>
          <a:p>
            <a:pPr>
              <a:buFont typeface="Arial" panose="020B0604020202020204" pitchFamily="34" charset="0"/>
              <a:buChar char="•"/>
            </a:pPr>
            <a:r>
              <a:rPr lang="en-US" b="1" dirty="0"/>
              <a:t>Architect</a:t>
            </a:r>
            <a:r>
              <a:rPr lang="en-US" dirty="0"/>
              <a:t>: </a:t>
            </a:r>
            <a:r>
              <a:rPr lang="en-US" dirty="0" err="1"/>
              <a:t>Jørn</a:t>
            </a:r>
            <a:r>
              <a:rPr lang="en-US" dirty="0"/>
              <a:t> Utzon, a Danish architect</a:t>
            </a:r>
          </a:p>
          <a:p>
            <a:pPr>
              <a:buFont typeface="Arial" panose="020B0604020202020204" pitchFamily="34" charset="0"/>
              <a:buChar char="•"/>
            </a:pPr>
            <a:r>
              <a:rPr lang="en-US" b="1" dirty="0"/>
              <a:t>Initial Concept</a:t>
            </a:r>
            <a:r>
              <a:rPr lang="en-US" dirty="0"/>
              <a:t>: Designed as a performing arts center, with unique sail-like structures inspired by nature and geometry.</a:t>
            </a:r>
          </a:p>
        </p:txBody>
      </p:sp>
      <p:sp>
        <p:nvSpPr>
          <p:cNvPr id="14" name="TextBox 13">
            <a:extLst>
              <a:ext uri="{FF2B5EF4-FFF2-40B4-BE49-F238E27FC236}">
                <a16:creationId xmlns:a16="http://schemas.microsoft.com/office/drawing/2014/main" id="{E16E6EA7-8417-A88E-9900-0999D1CA8ED0}"/>
              </a:ext>
            </a:extLst>
          </p:cNvPr>
          <p:cNvSpPr txBox="1"/>
          <p:nvPr/>
        </p:nvSpPr>
        <p:spPr>
          <a:xfrm>
            <a:off x="4950424" y="2408997"/>
            <a:ext cx="6673174" cy="4247317"/>
          </a:xfrm>
          <a:prstGeom prst="rect">
            <a:avLst/>
          </a:prstGeom>
          <a:noFill/>
        </p:spPr>
        <p:txBody>
          <a:bodyPr wrap="square">
            <a:spAutoFit/>
          </a:bodyPr>
          <a:lstStyle/>
          <a:p>
            <a:pPr algn="ctr"/>
            <a:r>
              <a:rPr lang="en-US" b="1" dirty="0">
                <a:solidFill>
                  <a:srgbClr val="C00000"/>
                </a:solidFill>
              </a:rPr>
              <a:t>What Went Wrong?</a:t>
            </a:r>
          </a:p>
          <a:p>
            <a:pPr algn="just">
              <a:buFont typeface="+mj-lt"/>
              <a:buAutoNum type="arabicPeriod"/>
            </a:pPr>
            <a:r>
              <a:rPr lang="en-US" b="1" dirty="0"/>
              <a:t>Initial Cost Estimate</a:t>
            </a:r>
            <a:r>
              <a:rPr lang="en-US" dirty="0"/>
              <a:t>:</a:t>
            </a:r>
          </a:p>
          <a:p>
            <a:pPr marL="742950" lvl="1" indent="-285750" algn="just">
              <a:buFont typeface="+mj-lt"/>
              <a:buAutoNum type="arabicPeriod"/>
            </a:pPr>
            <a:r>
              <a:rPr lang="en-US" dirty="0"/>
              <a:t>The project was estimated to cost </a:t>
            </a:r>
            <a:r>
              <a:rPr lang="en-US" b="1" dirty="0"/>
              <a:t>$7 million</a:t>
            </a:r>
            <a:r>
              <a:rPr lang="en-US" dirty="0"/>
              <a:t>.</a:t>
            </a:r>
          </a:p>
          <a:p>
            <a:pPr marL="742950" lvl="1" indent="-285750" algn="just">
              <a:buFont typeface="+mj-lt"/>
              <a:buAutoNum type="arabicPeriod"/>
            </a:pPr>
            <a:r>
              <a:rPr lang="en-US" b="1" dirty="0"/>
              <a:t>Actual Cost</a:t>
            </a:r>
            <a:r>
              <a:rPr lang="en-US" dirty="0"/>
              <a:t>: By completion in 1973, it had cost over </a:t>
            </a:r>
            <a:r>
              <a:rPr lang="en-US" b="1" dirty="0"/>
              <a:t>$100 million</a:t>
            </a:r>
            <a:r>
              <a:rPr lang="en-US" dirty="0"/>
              <a:t>—</a:t>
            </a:r>
            <a:r>
              <a:rPr lang="en-US" b="1" dirty="0"/>
              <a:t>14 times the original estimate</a:t>
            </a:r>
            <a:r>
              <a:rPr lang="en-US" dirty="0"/>
              <a:t>.</a:t>
            </a:r>
          </a:p>
          <a:p>
            <a:pPr algn="just">
              <a:buFont typeface="+mj-lt"/>
              <a:buAutoNum type="arabicPeriod"/>
            </a:pPr>
            <a:r>
              <a:rPr lang="en-US" b="1" dirty="0"/>
              <a:t>Time Overruns</a:t>
            </a:r>
            <a:r>
              <a:rPr lang="en-US" dirty="0"/>
              <a:t>:</a:t>
            </a:r>
          </a:p>
          <a:p>
            <a:pPr marL="742950" lvl="1" indent="-285750" algn="just">
              <a:buFont typeface="+mj-lt"/>
              <a:buAutoNum type="arabicPeriod"/>
            </a:pPr>
            <a:r>
              <a:rPr lang="en-US" b="1" dirty="0"/>
              <a:t>Estimated Time to Completion</a:t>
            </a:r>
            <a:r>
              <a:rPr lang="en-US" dirty="0"/>
              <a:t>: 4 years</a:t>
            </a:r>
          </a:p>
          <a:p>
            <a:pPr marL="742950" lvl="1" indent="-285750" algn="just">
              <a:buFont typeface="+mj-lt"/>
              <a:buAutoNum type="arabicPeriod"/>
            </a:pPr>
            <a:r>
              <a:rPr lang="en-US" b="1" dirty="0"/>
              <a:t>Actual Time</a:t>
            </a:r>
            <a:r>
              <a:rPr lang="en-US" dirty="0"/>
              <a:t>: It took </a:t>
            </a:r>
            <a:r>
              <a:rPr lang="en-US" b="1" dirty="0"/>
              <a:t>14 years</a:t>
            </a:r>
            <a:r>
              <a:rPr lang="en-US" dirty="0"/>
              <a:t> (1959 to 1973).</a:t>
            </a:r>
          </a:p>
          <a:p>
            <a:pPr algn="just">
              <a:buFont typeface="+mj-lt"/>
              <a:buAutoNum type="arabicPeriod"/>
            </a:pPr>
            <a:r>
              <a:rPr lang="en-US" b="1" dirty="0"/>
              <a:t>Design and Engineering Challenges</a:t>
            </a:r>
            <a:r>
              <a:rPr lang="en-US" dirty="0"/>
              <a:t>:</a:t>
            </a:r>
          </a:p>
          <a:p>
            <a:pPr marL="742950" lvl="1" indent="-285750" algn="just">
              <a:buFont typeface="+mj-lt"/>
              <a:buAutoNum type="arabicPeriod"/>
            </a:pPr>
            <a:r>
              <a:rPr lang="en-US" dirty="0"/>
              <a:t>Utzon’s design was chosen without fully understanding its </a:t>
            </a:r>
            <a:r>
              <a:rPr lang="en-US" b="1" dirty="0"/>
              <a:t>structural feasibility</a:t>
            </a:r>
            <a:r>
              <a:rPr lang="en-US" dirty="0"/>
              <a:t>.</a:t>
            </a:r>
          </a:p>
          <a:p>
            <a:pPr marL="742950" lvl="1" indent="-285750" algn="just">
              <a:buFont typeface="+mj-lt"/>
              <a:buAutoNum type="arabicPeriod"/>
            </a:pPr>
            <a:r>
              <a:rPr lang="en-US" dirty="0"/>
              <a:t>No prior calculations were done to prove the design was buildable with the technology of the time.</a:t>
            </a:r>
          </a:p>
          <a:p>
            <a:pPr marL="742950" lvl="1" indent="-285750" algn="just">
              <a:buFont typeface="+mj-lt"/>
              <a:buAutoNum type="arabicPeriod"/>
            </a:pPr>
            <a:r>
              <a:rPr lang="en-US" dirty="0"/>
              <a:t>The </a:t>
            </a:r>
            <a:r>
              <a:rPr lang="en-US" b="1" dirty="0"/>
              <a:t>roof sails’ complex geometry</a:t>
            </a:r>
            <a:r>
              <a:rPr lang="en-US" dirty="0"/>
              <a:t> required innovative engineering, which significantly delayed construction.</a:t>
            </a:r>
          </a:p>
        </p:txBody>
      </p:sp>
    </p:spTree>
    <p:extLst>
      <p:ext uri="{BB962C8B-B14F-4D97-AF65-F5344CB8AC3E}">
        <p14:creationId xmlns:p14="http://schemas.microsoft.com/office/powerpoint/2010/main" val="690410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730C4-A799-3F2F-100F-2114B51904F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BBA9E6-B33D-E9D6-6ECA-9EC554433F6C}"/>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36E4D933-0F40-918D-C501-A780422279B5}"/>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1. Real-World Project Failures and Successes</a:t>
            </a:r>
          </a:p>
        </p:txBody>
      </p:sp>
      <p:pic>
        <p:nvPicPr>
          <p:cNvPr id="2" name="Picture 1">
            <a:extLst>
              <a:ext uri="{FF2B5EF4-FFF2-40B4-BE49-F238E27FC236}">
                <a16:creationId xmlns:a16="http://schemas.microsoft.com/office/drawing/2014/main" id="{DF1BFBE0-409B-B147-02C2-074ED44170B3}"/>
              </a:ext>
            </a:extLst>
          </p:cNvPr>
          <p:cNvPicPr>
            <a:picLocks noChangeAspect="1"/>
          </p:cNvPicPr>
          <p:nvPr/>
        </p:nvPicPr>
        <p:blipFill>
          <a:blip r:embed="rId2"/>
          <a:stretch>
            <a:fillRect/>
          </a:stretch>
        </p:blipFill>
        <p:spPr>
          <a:xfrm>
            <a:off x="349317" y="924617"/>
            <a:ext cx="3854467" cy="2168780"/>
          </a:xfrm>
          <a:prstGeom prst="rect">
            <a:avLst/>
          </a:prstGeom>
        </p:spPr>
      </p:pic>
      <p:sp>
        <p:nvSpPr>
          <p:cNvPr id="7" name="TextBox 6">
            <a:extLst>
              <a:ext uri="{FF2B5EF4-FFF2-40B4-BE49-F238E27FC236}">
                <a16:creationId xmlns:a16="http://schemas.microsoft.com/office/drawing/2014/main" id="{EB50DE8E-C13D-02CF-1141-559E3884228F}"/>
              </a:ext>
            </a:extLst>
          </p:cNvPr>
          <p:cNvSpPr txBox="1"/>
          <p:nvPr/>
        </p:nvSpPr>
        <p:spPr>
          <a:xfrm>
            <a:off x="4528247" y="716345"/>
            <a:ext cx="7314436" cy="3237874"/>
          </a:xfrm>
          <a:prstGeom prst="rect">
            <a:avLst/>
          </a:prstGeom>
          <a:noFill/>
        </p:spPr>
        <p:txBody>
          <a:bodyPr wrap="square">
            <a:spAutoFit/>
          </a:bodyPr>
          <a:lstStyle/>
          <a:p>
            <a:pPr algn="ctr"/>
            <a:r>
              <a:rPr lang="en-US" b="1" dirty="0">
                <a:solidFill>
                  <a:srgbClr val="C00000"/>
                </a:solidFill>
              </a:rPr>
              <a:t>Background</a:t>
            </a:r>
          </a:p>
          <a:p>
            <a:pPr algn="just">
              <a:lnSpc>
                <a:spcPct val="150000"/>
              </a:lnSpc>
              <a:buFont typeface="Arial" panose="020B0604020202020204" pitchFamily="34" charset="0"/>
              <a:buChar char="•"/>
            </a:pPr>
            <a:r>
              <a:rPr lang="en-US" b="1" dirty="0"/>
              <a:t>Location</a:t>
            </a:r>
            <a:r>
              <a:rPr lang="en-US" dirty="0"/>
              <a:t>: Sparks, Nevada, USA</a:t>
            </a:r>
          </a:p>
          <a:p>
            <a:pPr algn="just">
              <a:lnSpc>
                <a:spcPct val="150000"/>
              </a:lnSpc>
              <a:buFont typeface="Arial" panose="020B0604020202020204" pitchFamily="34" charset="0"/>
              <a:buChar char="•"/>
            </a:pPr>
            <a:r>
              <a:rPr lang="en-US" b="1" dirty="0"/>
              <a:t>Size</a:t>
            </a:r>
            <a:r>
              <a:rPr lang="en-US" dirty="0"/>
              <a:t>: One of the largest buildings in the world by footprint (expected to cover 5.8 million square feet when fully completed).</a:t>
            </a:r>
          </a:p>
          <a:p>
            <a:pPr algn="just">
              <a:lnSpc>
                <a:spcPct val="150000"/>
              </a:lnSpc>
              <a:buFont typeface="Arial" panose="020B0604020202020204" pitchFamily="34" charset="0"/>
              <a:buChar char="•"/>
            </a:pPr>
            <a:r>
              <a:rPr lang="en-US" b="1" dirty="0"/>
              <a:t>Purpose</a:t>
            </a:r>
            <a:r>
              <a:rPr lang="en-US" dirty="0"/>
              <a:t>: Mass production of lithium-ion batteries for Tesla’s electric vehicles and energy storage products.</a:t>
            </a:r>
          </a:p>
          <a:p>
            <a:pPr algn="just">
              <a:lnSpc>
                <a:spcPct val="150000"/>
              </a:lnSpc>
              <a:buFont typeface="Arial" panose="020B0604020202020204" pitchFamily="34" charset="0"/>
              <a:buChar char="•"/>
            </a:pPr>
            <a:r>
              <a:rPr lang="en-US" b="1" dirty="0"/>
              <a:t>Inception</a:t>
            </a:r>
            <a:r>
              <a:rPr lang="en-US" dirty="0"/>
              <a:t>: Construction began in </a:t>
            </a:r>
            <a:r>
              <a:rPr lang="en-US" b="1" dirty="0"/>
              <a:t>2014</a:t>
            </a:r>
            <a:r>
              <a:rPr lang="en-US" dirty="0"/>
              <a:t>, with production starting in </a:t>
            </a:r>
            <a:r>
              <a:rPr lang="en-US" b="1" dirty="0"/>
              <a:t>2016</a:t>
            </a:r>
            <a:r>
              <a:rPr lang="en-US" dirty="0"/>
              <a:t>.</a:t>
            </a:r>
          </a:p>
        </p:txBody>
      </p:sp>
      <p:sp>
        <p:nvSpPr>
          <p:cNvPr id="12" name="TextBox 11">
            <a:extLst>
              <a:ext uri="{FF2B5EF4-FFF2-40B4-BE49-F238E27FC236}">
                <a16:creationId xmlns:a16="http://schemas.microsoft.com/office/drawing/2014/main" id="{E2E73D7C-C48A-6B17-53DD-B5D28E2C9A34}"/>
              </a:ext>
            </a:extLst>
          </p:cNvPr>
          <p:cNvSpPr txBox="1"/>
          <p:nvPr/>
        </p:nvSpPr>
        <p:spPr>
          <a:xfrm>
            <a:off x="460444" y="4053634"/>
            <a:ext cx="11382239" cy="2406877"/>
          </a:xfrm>
          <a:prstGeom prst="rect">
            <a:avLst/>
          </a:prstGeom>
          <a:noFill/>
        </p:spPr>
        <p:txBody>
          <a:bodyPr wrap="square">
            <a:spAutoFit/>
          </a:bodyPr>
          <a:lstStyle/>
          <a:p>
            <a:pPr algn="ctr"/>
            <a:r>
              <a:rPr lang="en-US" b="1" dirty="0">
                <a:solidFill>
                  <a:srgbClr val="C00000"/>
                </a:solidFill>
              </a:rPr>
              <a:t>Goals and Vision</a:t>
            </a:r>
          </a:p>
          <a:p>
            <a:pPr marL="285750" indent="-285750" algn="just">
              <a:lnSpc>
                <a:spcPct val="150000"/>
              </a:lnSpc>
              <a:buFont typeface="Wingdings" panose="05000000000000000000" pitchFamily="2" charset="2"/>
              <a:buChar char="q"/>
            </a:pPr>
            <a:r>
              <a:rPr lang="en-US" b="1" dirty="0"/>
              <a:t>Cost Reduction</a:t>
            </a:r>
            <a:r>
              <a:rPr lang="en-US" dirty="0"/>
              <a:t>: Reduce battery costs by 30% through economies of scale, vertical integration, and automation.</a:t>
            </a:r>
          </a:p>
          <a:p>
            <a:pPr marL="285750" indent="-285750" algn="just">
              <a:lnSpc>
                <a:spcPct val="150000"/>
              </a:lnSpc>
              <a:buFont typeface="Wingdings" panose="05000000000000000000" pitchFamily="2" charset="2"/>
              <a:buChar char="q"/>
            </a:pPr>
            <a:r>
              <a:rPr lang="en-US" b="1" dirty="0"/>
              <a:t>Sustainability</a:t>
            </a:r>
            <a:r>
              <a:rPr lang="en-US" dirty="0"/>
              <a:t>: Operate using </a:t>
            </a:r>
            <a:r>
              <a:rPr lang="en-US" b="1" dirty="0"/>
              <a:t>renewable energy</a:t>
            </a:r>
            <a:r>
              <a:rPr lang="en-US" dirty="0"/>
              <a:t> to achieve net-zero energy use.</a:t>
            </a:r>
          </a:p>
          <a:p>
            <a:pPr marL="285750" indent="-285750" algn="just">
              <a:lnSpc>
                <a:spcPct val="150000"/>
              </a:lnSpc>
              <a:buFont typeface="Wingdings" panose="05000000000000000000" pitchFamily="2" charset="2"/>
              <a:buChar char="q"/>
            </a:pPr>
            <a:r>
              <a:rPr lang="en-US" b="1" dirty="0"/>
              <a:t>Capacity</a:t>
            </a:r>
            <a:r>
              <a:rPr lang="en-US" dirty="0"/>
              <a:t>: The factory aims to produce </a:t>
            </a:r>
            <a:r>
              <a:rPr lang="en-US" b="1" dirty="0"/>
              <a:t>35 GWh of battery capacity per year</a:t>
            </a:r>
            <a:r>
              <a:rPr lang="en-US" dirty="0"/>
              <a:t>, enough for </a:t>
            </a:r>
            <a:r>
              <a:rPr lang="en-US" b="1" dirty="0"/>
              <a:t>500,000 electric cars annually</a:t>
            </a:r>
            <a:r>
              <a:rPr lang="en-US" dirty="0"/>
              <a:t>.</a:t>
            </a:r>
          </a:p>
        </p:txBody>
      </p:sp>
    </p:spTree>
    <p:extLst>
      <p:ext uri="{BB962C8B-B14F-4D97-AF65-F5344CB8AC3E}">
        <p14:creationId xmlns:p14="http://schemas.microsoft.com/office/powerpoint/2010/main" val="3269733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2CC646-3369-1ABE-820A-C4302DCE2E20}"/>
              </a:ext>
            </a:extLst>
          </p:cNvPr>
          <p:cNvSpPr txBox="1"/>
          <p:nvPr/>
        </p:nvSpPr>
        <p:spPr>
          <a:xfrm>
            <a:off x="671209" y="210026"/>
            <a:ext cx="10535055" cy="6647974"/>
          </a:xfrm>
          <a:prstGeom prst="rect">
            <a:avLst/>
          </a:prstGeom>
          <a:noFill/>
        </p:spPr>
        <p:txBody>
          <a:bodyPr wrap="square">
            <a:spAutoFit/>
          </a:bodyPr>
          <a:lstStyle/>
          <a:p>
            <a:pPr algn="ctr">
              <a:spcBef>
                <a:spcPts val="600"/>
              </a:spcBef>
              <a:spcAft>
                <a:spcPts val="600"/>
              </a:spcAft>
            </a:pPr>
            <a:r>
              <a:rPr lang="en-US" b="1" dirty="0">
                <a:solidFill>
                  <a:srgbClr val="C00000"/>
                </a:solidFill>
              </a:rPr>
              <a:t>Key Challenges and Innovations</a:t>
            </a:r>
          </a:p>
          <a:p>
            <a:pPr algn="just">
              <a:spcBef>
                <a:spcPts val="600"/>
              </a:spcBef>
              <a:spcAft>
                <a:spcPts val="600"/>
              </a:spcAft>
              <a:buFont typeface="+mj-lt"/>
              <a:buAutoNum type="arabicPeriod"/>
            </a:pPr>
            <a:r>
              <a:rPr lang="en-US" b="1" dirty="0"/>
              <a:t>Massive Scale and Construction Phases</a:t>
            </a:r>
            <a:r>
              <a:rPr lang="en-US" dirty="0"/>
              <a:t>:</a:t>
            </a:r>
          </a:p>
          <a:p>
            <a:pPr marL="742950" lvl="1" indent="-285750" algn="just">
              <a:spcBef>
                <a:spcPts val="600"/>
              </a:spcBef>
              <a:spcAft>
                <a:spcPts val="600"/>
              </a:spcAft>
              <a:buFont typeface="+mj-lt"/>
              <a:buAutoNum type="arabicPeriod"/>
            </a:pPr>
            <a:r>
              <a:rPr lang="en-US" dirty="0"/>
              <a:t>Unlike traditional projects, the Gigafactory was designed to be built in </a:t>
            </a:r>
            <a:r>
              <a:rPr lang="en-US" b="1" dirty="0"/>
              <a:t>phases</a:t>
            </a:r>
            <a:r>
              <a:rPr lang="en-US" dirty="0"/>
              <a:t>, allowing production to start while construction continued.</a:t>
            </a:r>
          </a:p>
          <a:p>
            <a:pPr marL="742950" lvl="1" indent="-285750" algn="just">
              <a:spcBef>
                <a:spcPts val="600"/>
              </a:spcBef>
              <a:spcAft>
                <a:spcPts val="600"/>
              </a:spcAft>
              <a:buFont typeface="+mj-lt"/>
              <a:buAutoNum type="arabicPeriod"/>
            </a:pPr>
            <a:r>
              <a:rPr lang="en-US" b="1" dirty="0"/>
              <a:t>Lesson</a:t>
            </a:r>
            <a:r>
              <a:rPr lang="en-US" dirty="0"/>
              <a:t>: Phased construction reduces delays and starts revenue generation early.</a:t>
            </a:r>
          </a:p>
          <a:p>
            <a:pPr algn="just">
              <a:spcBef>
                <a:spcPts val="600"/>
              </a:spcBef>
              <a:spcAft>
                <a:spcPts val="600"/>
              </a:spcAft>
              <a:buFont typeface="+mj-lt"/>
              <a:buAutoNum type="arabicPeriod"/>
            </a:pPr>
            <a:r>
              <a:rPr lang="en-US" b="1" dirty="0"/>
              <a:t>Location Selection</a:t>
            </a:r>
            <a:r>
              <a:rPr lang="en-US" dirty="0"/>
              <a:t>:</a:t>
            </a:r>
          </a:p>
          <a:p>
            <a:pPr marL="742950" lvl="1" indent="-285750" algn="just">
              <a:spcBef>
                <a:spcPts val="600"/>
              </a:spcBef>
              <a:spcAft>
                <a:spcPts val="600"/>
              </a:spcAft>
              <a:buFont typeface="+mj-lt"/>
              <a:buAutoNum type="arabicPeriod"/>
            </a:pPr>
            <a:r>
              <a:rPr lang="en-US" dirty="0"/>
              <a:t>Nevada was chosen for its </a:t>
            </a:r>
            <a:r>
              <a:rPr lang="en-US" b="1" dirty="0"/>
              <a:t>proximity to key resources</a:t>
            </a:r>
            <a:r>
              <a:rPr lang="en-US" dirty="0"/>
              <a:t>, access to transportation routes, and generous state tax incentives.</a:t>
            </a:r>
          </a:p>
          <a:p>
            <a:pPr marL="742950" lvl="1" indent="-285750" algn="just">
              <a:spcBef>
                <a:spcPts val="600"/>
              </a:spcBef>
              <a:spcAft>
                <a:spcPts val="600"/>
              </a:spcAft>
              <a:buFont typeface="+mj-lt"/>
              <a:buAutoNum type="arabicPeriod"/>
            </a:pPr>
            <a:r>
              <a:rPr lang="en-US" b="1" dirty="0"/>
              <a:t>Lesson</a:t>
            </a:r>
            <a:r>
              <a:rPr lang="en-US" dirty="0"/>
              <a:t>: Strategic location planning can significantly reduce logistics costs and enhance profitability.</a:t>
            </a:r>
          </a:p>
          <a:p>
            <a:pPr algn="just">
              <a:spcBef>
                <a:spcPts val="600"/>
              </a:spcBef>
              <a:spcAft>
                <a:spcPts val="600"/>
              </a:spcAft>
              <a:buFont typeface="+mj-lt"/>
              <a:buAutoNum type="arabicPeriod"/>
            </a:pPr>
            <a:r>
              <a:rPr lang="en-US" b="1" dirty="0"/>
              <a:t>Vertical Integration</a:t>
            </a:r>
            <a:r>
              <a:rPr lang="en-US" dirty="0"/>
              <a:t>:</a:t>
            </a:r>
          </a:p>
          <a:p>
            <a:pPr marL="742950" lvl="1" indent="-285750" algn="just">
              <a:spcBef>
                <a:spcPts val="600"/>
              </a:spcBef>
              <a:spcAft>
                <a:spcPts val="600"/>
              </a:spcAft>
              <a:buFont typeface="+mj-lt"/>
              <a:buAutoNum type="arabicPeriod"/>
            </a:pPr>
            <a:r>
              <a:rPr lang="en-US" dirty="0"/>
              <a:t>Tesla integrated multiple processes, from raw material processing to battery cell production, under one roof.</a:t>
            </a:r>
          </a:p>
          <a:p>
            <a:pPr marL="742950" lvl="1" indent="-285750" algn="just">
              <a:spcBef>
                <a:spcPts val="600"/>
              </a:spcBef>
              <a:spcAft>
                <a:spcPts val="600"/>
              </a:spcAft>
              <a:buFont typeface="+mj-lt"/>
              <a:buAutoNum type="arabicPeriod"/>
            </a:pPr>
            <a:r>
              <a:rPr lang="en-US" b="1" dirty="0"/>
              <a:t>Lesson</a:t>
            </a:r>
            <a:r>
              <a:rPr lang="en-US" dirty="0"/>
              <a:t>: Vertical integration helps control quality, reduce costs, and streamline supply chains.</a:t>
            </a:r>
          </a:p>
          <a:p>
            <a:pPr algn="just">
              <a:spcBef>
                <a:spcPts val="600"/>
              </a:spcBef>
              <a:spcAft>
                <a:spcPts val="600"/>
              </a:spcAft>
              <a:buFont typeface="+mj-lt"/>
              <a:buAutoNum type="arabicPeriod"/>
            </a:pPr>
            <a:r>
              <a:rPr lang="en-US" b="1" dirty="0"/>
              <a:t>Automation and Advanced Manufacturing</a:t>
            </a:r>
            <a:r>
              <a:rPr lang="en-US" dirty="0"/>
              <a:t>:</a:t>
            </a:r>
          </a:p>
          <a:p>
            <a:pPr marL="742950" lvl="1" indent="-285750" algn="just">
              <a:spcBef>
                <a:spcPts val="600"/>
              </a:spcBef>
              <a:spcAft>
                <a:spcPts val="600"/>
              </a:spcAft>
              <a:buFont typeface="+mj-lt"/>
              <a:buAutoNum type="arabicPeriod"/>
            </a:pPr>
            <a:r>
              <a:rPr lang="en-US" dirty="0"/>
              <a:t>Use of cutting-edge robotics and automation to optimize efficiency.</a:t>
            </a:r>
          </a:p>
          <a:p>
            <a:pPr marL="742950" lvl="1" indent="-285750" algn="just">
              <a:spcBef>
                <a:spcPts val="600"/>
              </a:spcBef>
              <a:spcAft>
                <a:spcPts val="600"/>
              </a:spcAft>
              <a:buFont typeface="+mj-lt"/>
              <a:buAutoNum type="arabicPeriod"/>
            </a:pPr>
            <a:r>
              <a:rPr lang="en-US" b="1" dirty="0"/>
              <a:t>Lesson</a:t>
            </a:r>
            <a:r>
              <a:rPr lang="en-US" dirty="0"/>
              <a:t>: Investment in automation can reduce labor costs and increase production speed.</a:t>
            </a:r>
          </a:p>
        </p:txBody>
      </p:sp>
      <p:sp>
        <p:nvSpPr>
          <p:cNvPr id="4" name="Rectangle 3">
            <a:extLst>
              <a:ext uri="{FF2B5EF4-FFF2-40B4-BE49-F238E27FC236}">
                <a16:creationId xmlns:a16="http://schemas.microsoft.com/office/drawing/2014/main" id="{46E7F6FB-C730-8C6B-8CD6-0ECCE904BC4A}"/>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86635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7F6093-FEB8-564E-43F0-15BAD3C9F721}"/>
              </a:ext>
            </a:extLst>
          </p:cNvPr>
          <p:cNvSpPr txBox="1"/>
          <p:nvPr/>
        </p:nvSpPr>
        <p:spPr>
          <a:xfrm>
            <a:off x="100044" y="35995"/>
            <a:ext cx="12067102" cy="523220"/>
          </a:xfrm>
          <a:prstGeom prst="rect">
            <a:avLst/>
          </a:prstGeom>
          <a:solidFill>
            <a:srgbClr val="5B9BD5">
              <a:lumMod val="20000"/>
              <a:lumOff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latin typeface="Amasis MT Pro Medium" panose="020B0604020202020204" pitchFamily="18" charset="0"/>
                <a:ea typeface="+mn-ea"/>
                <a:cs typeface="Aharoni" panose="02010803020104030203" pitchFamily="2" charset="-79"/>
              </a:rPr>
              <a:t>2. Everyday Engineering in Action</a:t>
            </a:r>
          </a:p>
        </p:txBody>
      </p:sp>
      <p:sp>
        <p:nvSpPr>
          <p:cNvPr id="3" name="Rectangle 2">
            <a:extLst>
              <a:ext uri="{FF2B5EF4-FFF2-40B4-BE49-F238E27FC236}">
                <a16:creationId xmlns:a16="http://schemas.microsoft.com/office/drawing/2014/main" id="{485DAECF-CB91-A2B0-415F-FF73970D7D48}"/>
              </a:ext>
            </a:extLst>
          </p:cNvPr>
          <p:cNvSpPr/>
          <p:nvPr/>
        </p:nvSpPr>
        <p:spPr>
          <a:xfrm>
            <a:off x="24854" y="1"/>
            <a:ext cx="12167145" cy="6858000"/>
          </a:xfrm>
          <a:prstGeom prst="rect">
            <a:avLst/>
          </a:prstGeom>
          <a:noFill/>
          <a:ln w="57150" cap="flat" cmpd="dbl" algn="ctr">
            <a:solidFill>
              <a:srgbClr val="4BACC6">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83FE411E-0A79-50B3-D6F2-3ABF0947799D}"/>
              </a:ext>
            </a:extLst>
          </p:cNvPr>
          <p:cNvPicPr>
            <a:picLocks noChangeAspect="1"/>
          </p:cNvPicPr>
          <p:nvPr/>
        </p:nvPicPr>
        <p:blipFill>
          <a:blip r:embed="rId2"/>
          <a:stretch>
            <a:fillRect/>
          </a:stretch>
        </p:blipFill>
        <p:spPr>
          <a:xfrm>
            <a:off x="616085" y="1157942"/>
            <a:ext cx="3870743" cy="2219629"/>
          </a:xfrm>
          <a:prstGeom prst="rect">
            <a:avLst/>
          </a:prstGeom>
        </p:spPr>
      </p:pic>
      <p:sp>
        <p:nvSpPr>
          <p:cNvPr id="5" name="TextBox 4">
            <a:extLst>
              <a:ext uri="{FF2B5EF4-FFF2-40B4-BE49-F238E27FC236}">
                <a16:creationId xmlns:a16="http://schemas.microsoft.com/office/drawing/2014/main" id="{76068B69-6C05-E87F-57FE-08911E6545EC}"/>
              </a:ext>
            </a:extLst>
          </p:cNvPr>
          <p:cNvSpPr txBox="1"/>
          <p:nvPr/>
        </p:nvSpPr>
        <p:spPr>
          <a:xfrm>
            <a:off x="2042809" y="3715966"/>
            <a:ext cx="1403846" cy="369332"/>
          </a:xfrm>
          <a:prstGeom prst="rect">
            <a:avLst/>
          </a:prstGeom>
          <a:noFill/>
        </p:spPr>
        <p:txBody>
          <a:bodyPr wrap="none" rtlCol="0">
            <a:spAutoFit/>
          </a:bodyPr>
          <a:lstStyle/>
          <a:p>
            <a:r>
              <a:rPr lang="en-US" b="1" dirty="0"/>
              <a:t>TAP WATER </a:t>
            </a:r>
          </a:p>
        </p:txBody>
      </p:sp>
      <p:pic>
        <p:nvPicPr>
          <p:cNvPr id="6" name="Picture 5">
            <a:extLst>
              <a:ext uri="{FF2B5EF4-FFF2-40B4-BE49-F238E27FC236}">
                <a16:creationId xmlns:a16="http://schemas.microsoft.com/office/drawing/2014/main" id="{F039AE1D-57AB-D12C-5186-9F8BA0B19BAC}"/>
              </a:ext>
            </a:extLst>
          </p:cNvPr>
          <p:cNvPicPr>
            <a:picLocks noChangeAspect="1"/>
          </p:cNvPicPr>
          <p:nvPr/>
        </p:nvPicPr>
        <p:blipFill>
          <a:blip r:embed="rId3"/>
          <a:stretch>
            <a:fillRect/>
          </a:stretch>
        </p:blipFill>
        <p:spPr>
          <a:xfrm>
            <a:off x="7456352" y="979804"/>
            <a:ext cx="2397767" cy="2397767"/>
          </a:xfrm>
          <a:prstGeom prst="rect">
            <a:avLst/>
          </a:prstGeom>
        </p:spPr>
      </p:pic>
      <p:sp>
        <p:nvSpPr>
          <p:cNvPr id="7" name="TextBox 6">
            <a:extLst>
              <a:ext uri="{FF2B5EF4-FFF2-40B4-BE49-F238E27FC236}">
                <a16:creationId xmlns:a16="http://schemas.microsoft.com/office/drawing/2014/main" id="{32D4D0EA-8018-5247-D05F-8F74D98E5F29}"/>
              </a:ext>
            </a:extLst>
          </p:cNvPr>
          <p:cNvSpPr txBox="1"/>
          <p:nvPr/>
        </p:nvSpPr>
        <p:spPr>
          <a:xfrm>
            <a:off x="8043424" y="3572421"/>
            <a:ext cx="1762342" cy="369332"/>
          </a:xfrm>
          <a:prstGeom prst="rect">
            <a:avLst/>
          </a:prstGeom>
          <a:noFill/>
        </p:spPr>
        <p:txBody>
          <a:bodyPr wrap="none" rtlCol="0">
            <a:spAutoFit/>
          </a:bodyPr>
          <a:lstStyle/>
          <a:p>
            <a:r>
              <a:rPr lang="en-US" b="1" dirty="0"/>
              <a:t>WATER BOTTLE</a:t>
            </a:r>
          </a:p>
        </p:txBody>
      </p:sp>
      <p:sp>
        <p:nvSpPr>
          <p:cNvPr id="10" name="TextBox 9">
            <a:extLst>
              <a:ext uri="{FF2B5EF4-FFF2-40B4-BE49-F238E27FC236}">
                <a16:creationId xmlns:a16="http://schemas.microsoft.com/office/drawing/2014/main" id="{2F5B28EA-E196-2207-7F54-494999B57504}"/>
              </a:ext>
            </a:extLst>
          </p:cNvPr>
          <p:cNvSpPr txBox="1"/>
          <p:nvPr/>
        </p:nvSpPr>
        <p:spPr>
          <a:xfrm>
            <a:off x="392170" y="4423693"/>
            <a:ext cx="11563124" cy="1477328"/>
          </a:xfrm>
          <a:prstGeom prst="rect">
            <a:avLst/>
          </a:prstGeom>
          <a:noFill/>
        </p:spPr>
        <p:txBody>
          <a:bodyPr wrap="square">
            <a:spAutoFit/>
          </a:bodyPr>
          <a:lstStyle/>
          <a:p>
            <a:pPr algn="just"/>
            <a:r>
              <a:rPr lang="en-US" b="1" dirty="0"/>
              <a:t>Tap Water Cost: </a:t>
            </a:r>
            <a:r>
              <a:rPr lang="en-US" dirty="0"/>
              <a:t>In most developed regions, tap water costs about $0.01 to $0.05 per liter due to government-subsidized infrastructure for water purification and distribution.</a:t>
            </a:r>
          </a:p>
          <a:p>
            <a:pPr algn="just"/>
            <a:endParaRPr lang="en-US" dirty="0"/>
          </a:p>
          <a:p>
            <a:pPr algn="just"/>
            <a:r>
              <a:rPr lang="en-US" b="1" dirty="0"/>
              <a:t>Bottled Water Cost: </a:t>
            </a:r>
            <a:r>
              <a:rPr lang="en-US" dirty="0"/>
              <a:t>Bottled water can cost between $1 to $5 per liter, depending on brand and packaging. This is 100 to 500 times more expensive than tap water.</a:t>
            </a:r>
          </a:p>
        </p:txBody>
      </p:sp>
    </p:spTree>
    <p:extLst>
      <p:ext uri="{BB962C8B-B14F-4D97-AF65-F5344CB8AC3E}">
        <p14:creationId xmlns:p14="http://schemas.microsoft.com/office/powerpoint/2010/main" val="284406296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a833bbc-9e2b-41a2-b1c8-6ae70e9e29e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6CFA1095C6FC429B2AEDD2B4FDB6C6" ma:contentTypeVersion="12" ma:contentTypeDescription="Create a new document." ma:contentTypeScope="" ma:versionID="6325a463d232bbdd3ec11db74b8d31bd">
  <xsd:schema xmlns:xsd="http://www.w3.org/2001/XMLSchema" xmlns:xs="http://www.w3.org/2001/XMLSchema" xmlns:p="http://schemas.microsoft.com/office/2006/metadata/properties" xmlns:ns3="fa833bbc-9e2b-41a2-b1c8-6ae70e9e29ed" targetNamespace="http://schemas.microsoft.com/office/2006/metadata/properties" ma:root="true" ma:fieldsID="bc8abb38aa234f17845866a14eb53072" ns3:_="">
    <xsd:import namespace="fa833bbc-9e2b-41a2-b1c8-6ae70e9e29e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ServiceSearchProperties" minOccurs="0"/>
                <xsd:element ref="ns3:MediaLengthInSeconds" minOccurs="0"/>
                <xsd:element ref="ns3:MediaServiceDateTaken"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833bbc-9e2b-41a2-b1c8-6ae70e9e29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ystemTags" ma:index="11" nillable="true" ma:displayName="MediaServiceSystemTags" ma:hidden="true" ma:internalName="MediaServiceSystemTags"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B3FEBA-D642-4CF3-8DFA-41B16A495D28}">
  <ds:schemaRefs>
    <ds:schemaRef ds:uri="http://schemas.microsoft.com/sharepoint/v3/contenttype/forms"/>
  </ds:schemaRefs>
</ds:datastoreItem>
</file>

<file path=customXml/itemProps2.xml><?xml version="1.0" encoding="utf-8"?>
<ds:datastoreItem xmlns:ds="http://schemas.openxmlformats.org/officeDocument/2006/customXml" ds:itemID="{F13C4B5B-B817-4D4F-95AB-BDE7D4454DB7}">
  <ds:schemaRefs>
    <ds:schemaRef ds:uri="http://purl.org/dc/dcmitype/"/>
    <ds:schemaRef ds:uri="http://purl.org/dc/elements/1.1/"/>
    <ds:schemaRef ds:uri="http://www.w3.org/XML/1998/namespace"/>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fa833bbc-9e2b-41a2-b1c8-6ae70e9e29ed"/>
  </ds:schemaRefs>
</ds:datastoreItem>
</file>

<file path=customXml/itemProps3.xml><?xml version="1.0" encoding="utf-8"?>
<ds:datastoreItem xmlns:ds="http://schemas.openxmlformats.org/officeDocument/2006/customXml" ds:itemID="{63EB49FA-A103-4B48-B2FE-D6BE4AB316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833bbc-9e2b-41a2-b1c8-6ae70e9e29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719</TotalTime>
  <Words>2290</Words>
  <Application>Microsoft Office PowerPoint</Application>
  <PresentationFormat>Widescreen</PresentationFormat>
  <Paragraphs>240</Paragraphs>
  <Slides>31</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Amasis MT Pro Medium</vt:lpstr>
      <vt:lpstr>Aptos</vt:lpstr>
      <vt:lpstr>Aptos Display</vt:lpstr>
      <vt:lpstr>Arial</vt:lpstr>
      <vt:lpstr>Calibri</vt:lpstr>
      <vt:lpstr>Calibri Light</vt:lpstr>
      <vt:lpstr>Lora</vt:lpstr>
      <vt:lpstr>Lucida Calligraphy</vt:lpstr>
      <vt:lpstr>Times New Roman</vt:lpstr>
      <vt:lpstr>Wingdings</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suverna trivedi</dc:creator>
  <cp:lastModifiedBy>Arka Prava Mandal</cp:lastModifiedBy>
  <cp:revision>17</cp:revision>
  <dcterms:created xsi:type="dcterms:W3CDTF">2025-01-06T08:05:32Z</dcterms:created>
  <dcterms:modified xsi:type="dcterms:W3CDTF">2025-01-20T18:05:32Z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0x010100AA6CFA1095C6FC429B2AEDD2B4FDB6C6</vt:lpwstr>
  </property>
</Properties>
</file>